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17" r:id="rId4"/>
  </p:sldMasterIdLst>
  <p:sldIdLst>
    <p:sldId id="348" r:id="rId5"/>
    <p:sldId id="268" r:id="rId6"/>
    <p:sldId id="264" r:id="rId7"/>
    <p:sldId id="405" r:id="rId8"/>
    <p:sldId id="382" r:id="rId9"/>
    <p:sldId id="383" r:id="rId10"/>
    <p:sldId id="384" r:id="rId11"/>
    <p:sldId id="385" r:id="rId12"/>
    <p:sldId id="349" r:id="rId13"/>
    <p:sldId id="352" r:id="rId14"/>
    <p:sldId id="354" r:id="rId15"/>
    <p:sldId id="355" r:id="rId16"/>
    <p:sldId id="400" r:id="rId17"/>
    <p:sldId id="353" r:id="rId18"/>
    <p:sldId id="356" r:id="rId19"/>
    <p:sldId id="357" r:id="rId20"/>
    <p:sldId id="350" r:id="rId21"/>
    <p:sldId id="359" r:id="rId22"/>
    <p:sldId id="360" r:id="rId23"/>
    <p:sldId id="361" r:id="rId24"/>
    <p:sldId id="401" r:id="rId25"/>
    <p:sldId id="363" r:id="rId26"/>
    <p:sldId id="364" r:id="rId27"/>
    <p:sldId id="365" r:id="rId28"/>
    <p:sldId id="386" r:id="rId29"/>
    <p:sldId id="388" r:id="rId30"/>
    <p:sldId id="389" r:id="rId31"/>
    <p:sldId id="395" r:id="rId32"/>
    <p:sldId id="396" r:id="rId33"/>
    <p:sldId id="397" r:id="rId34"/>
    <p:sldId id="390" r:id="rId35"/>
    <p:sldId id="402" r:id="rId36"/>
    <p:sldId id="393" r:id="rId37"/>
    <p:sldId id="398" r:id="rId38"/>
    <p:sldId id="399" r:id="rId39"/>
    <p:sldId id="394" r:id="rId40"/>
    <p:sldId id="403" r:id="rId41"/>
    <p:sldId id="404" r:id="rId42"/>
    <p:sldId id="265" r:id="rId43"/>
    <p:sldId id="347"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34" autoAdjust="0"/>
  </p:normalViewPr>
  <p:slideViewPr>
    <p:cSldViewPr snapToGrid="0">
      <p:cViewPr varScale="1">
        <p:scale>
          <a:sx n="82" d="100"/>
          <a:sy n="82" d="100"/>
        </p:scale>
        <p:origin x="71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diagrams/_rels/data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mailto:laratomeh@gmail.com" TargetMode="External"/><Relationship Id="rId1" Type="http://schemas.openxmlformats.org/officeDocument/2006/relationships/hyperlink" Target="https://www.linkedin.com/in/lara-tomeh-b8347a158" TargetMode="Externa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2.xml.rels><?xml version="1.0" encoding="UTF-8" standalone="yes"?>
<Relationships xmlns="http://schemas.openxmlformats.org/package/2006/relationships"><Relationship Id="rId3" Type="http://schemas.openxmlformats.org/officeDocument/2006/relationships/hyperlink" Target="https://www.linkedin.com/in/lara-tomeh-b8347a158" TargetMode="External"/><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hyperlink" Target="mailto:laratomeh@gmail.com" TargetMode="External"/><Relationship Id="rId5" Type="http://schemas.openxmlformats.org/officeDocument/2006/relationships/image" Target="../media/image31.svg"/><Relationship Id="rId4" Type="http://schemas.openxmlformats.org/officeDocument/2006/relationships/image" Target="../media/image30.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05/8/layout/hProcess11" loCatId="icon" qsTypeId="urn:microsoft.com/office/officeart/2005/8/quickstyle/simple1" qsCatId="simple" csTypeId="urn:microsoft.com/office/officeart/2005/8/colors/colorful1" csCatId="colorful" phldr="1"/>
      <dgm:spPr/>
      <dgm:t>
        <a:bodyPr/>
        <a:lstStyle/>
        <a:p>
          <a:endParaRPr lang="en-US"/>
        </a:p>
      </dgm:t>
    </dgm:pt>
    <dgm:pt modelId="{AACEAFD5-63CF-4AFC-B46F-BE086C5D447C}">
      <dgm:prSet phldrT="[Text]" custT="1"/>
      <dgm:spPr/>
      <dgm:t>
        <a:bodyPr/>
        <a:lstStyle/>
        <a:p>
          <a:pPr>
            <a:lnSpc>
              <a:spcPct val="100000"/>
            </a:lnSpc>
          </a:pPr>
          <a:r>
            <a:rPr lang="en-US" sz="1400" b="1" kern="1200" dirty="0">
              <a:solidFill>
                <a:schemeClr val="tx1">
                  <a:lumMod val="75000"/>
                  <a:lumOff val="25000"/>
                </a:schemeClr>
              </a:solidFill>
              <a:effectLst/>
              <a:latin typeface="+mj-lt"/>
            </a:rPr>
            <a:t>STAGE 01</a:t>
          </a:r>
        </a:p>
      </dgm:t>
    </dgm:pt>
    <dgm:pt modelId="{7A0BD8EC-BB4A-4912-A54E-6F39B681264E}" type="parTrans" cxnId="{AE101ABC-7EA3-4444-A576-8AB15A371C84}">
      <dgm:prSet/>
      <dgm:spPr/>
      <dgm:t>
        <a:bodyPr/>
        <a:lstStyle/>
        <a:p>
          <a:pPr>
            <a:lnSpc>
              <a:spcPct val="100000"/>
            </a:lnSpc>
          </a:pPr>
          <a:endParaRPr lang="en-US" sz="1800" b="0">
            <a:solidFill>
              <a:schemeClr val="tx1">
                <a:lumMod val="75000"/>
                <a:lumOff val="25000"/>
              </a:schemeClr>
            </a:solidFill>
            <a:effectLst/>
          </a:endParaRPr>
        </a:p>
      </dgm:t>
    </dgm:pt>
    <dgm:pt modelId="{7A8D4B4D-06E9-4958-810D-A6226B6AC588}" type="sibTrans" cxnId="{AE101ABC-7EA3-4444-A576-8AB15A371C84}">
      <dgm:prSet/>
      <dgm:spPr/>
      <dgm:t>
        <a:bodyPr/>
        <a:lstStyle/>
        <a:p>
          <a:pPr>
            <a:lnSpc>
              <a:spcPct val="100000"/>
            </a:lnSpc>
          </a:pPr>
          <a:endParaRPr lang="en-US" sz="1800" b="0">
            <a:solidFill>
              <a:schemeClr val="tx1">
                <a:lumMod val="75000"/>
                <a:lumOff val="25000"/>
              </a:schemeClr>
            </a:solidFill>
            <a:effectLst/>
          </a:endParaRPr>
        </a:p>
      </dgm:t>
    </dgm:pt>
    <dgm:pt modelId="{349299C9-846E-4827-813A-349CCCE20782}">
      <dgm:prSet phldrT="[Text]" custT="1"/>
      <dgm:spPr/>
      <dgm:t>
        <a:bodyPr lIns="108000" tIns="432000" rIns="288000" anchor="t" anchorCtr="0"/>
        <a:lstStyle/>
        <a:p>
          <a:pPr marL="0" lvl="0" indent="0" defTabSz="533400">
            <a:lnSpc>
              <a:spcPct val="100000"/>
            </a:lnSpc>
            <a:spcBef>
              <a:spcPct val="0"/>
            </a:spcBef>
            <a:spcAft>
              <a:spcPts val="0"/>
            </a:spcAft>
            <a:buNone/>
          </a:pPr>
          <a:r>
            <a:rPr lang="en-US" sz="1100" b="0" kern="1200" dirty="0">
              <a:solidFill>
                <a:srgbClr val="000000">
                  <a:lumMod val="75000"/>
                  <a:lumOff val="25000"/>
                </a:srgbClr>
              </a:solidFill>
              <a:effectLst/>
              <a:latin typeface="Verdana" panose="020B0604030504040204"/>
              <a:ea typeface="+mn-ea"/>
              <a:cs typeface="+mn-cs"/>
            </a:rPr>
            <a:t>A report about the data was generated using data prep in order to form the basic idea about it.</a:t>
          </a:r>
        </a:p>
      </dgm:t>
    </dgm:pt>
    <dgm:pt modelId="{AEA27547-B9ED-4994-BD27-04EC297EF367}" type="parTrans" cxnId="{0EFA3039-6828-403C-9445-4359BA6645E6}">
      <dgm:prSet/>
      <dgm:spPr/>
      <dgm:t>
        <a:bodyPr/>
        <a:lstStyle/>
        <a:p>
          <a:pPr>
            <a:lnSpc>
              <a:spcPct val="100000"/>
            </a:lnSpc>
          </a:pPr>
          <a:endParaRPr lang="en-US" sz="1800" b="0">
            <a:solidFill>
              <a:schemeClr val="tx1">
                <a:lumMod val="75000"/>
                <a:lumOff val="25000"/>
              </a:schemeClr>
            </a:solidFill>
            <a:effectLst/>
          </a:endParaRPr>
        </a:p>
      </dgm:t>
    </dgm:pt>
    <dgm:pt modelId="{9D819F52-ACA0-4B08-8256-DF6BD8FA3A0B}" type="sibTrans" cxnId="{0EFA3039-6828-403C-9445-4359BA6645E6}">
      <dgm:prSet/>
      <dgm:spPr/>
      <dgm:t>
        <a:bodyPr/>
        <a:lstStyle/>
        <a:p>
          <a:pPr>
            <a:lnSpc>
              <a:spcPct val="100000"/>
            </a:lnSpc>
          </a:pPr>
          <a:endParaRPr lang="en-US" sz="1800" b="0">
            <a:solidFill>
              <a:schemeClr val="tx1">
                <a:lumMod val="75000"/>
                <a:lumOff val="25000"/>
              </a:schemeClr>
            </a:solidFill>
            <a:effectLst/>
          </a:endParaRPr>
        </a:p>
      </dgm:t>
    </dgm:pt>
    <dgm:pt modelId="{5D70EFF5-8B31-4A1F-AE44-51E4CF0013EB}">
      <dgm:prSet phldrT="[Text]" custT="1"/>
      <dgm:spPr/>
      <dgm:t>
        <a:bodyPr lIns="108000" tIns="432000" rIns="288000" anchor="t" anchorCtr="0"/>
        <a:lstStyle/>
        <a:p>
          <a:pPr marL="17463" indent="-17463">
            <a:lnSpc>
              <a:spcPct val="100000"/>
            </a:lnSpc>
            <a:buNone/>
            <a:tabLst/>
          </a:pPr>
          <a:r>
            <a:rPr lang="en-US" sz="1100" dirty="0"/>
            <a:t>Data cleaning and EDA</a:t>
          </a:r>
          <a:endParaRPr lang="en-US" sz="1100" b="0" dirty="0">
            <a:solidFill>
              <a:schemeClr val="tx1">
                <a:lumMod val="75000"/>
                <a:lumOff val="25000"/>
              </a:schemeClr>
            </a:solidFill>
            <a:effectLst/>
          </a:endParaRPr>
        </a:p>
      </dgm:t>
    </dgm:pt>
    <dgm:pt modelId="{96C720A0-FEEF-48D1-8DF6-ABA03C304822}" type="parTrans" cxnId="{E97FF64F-8020-497E-AE7D-2395DDA4560D}">
      <dgm:prSet/>
      <dgm:spPr/>
      <dgm:t>
        <a:bodyPr/>
        <a:lstStyle/>
        <a:p>
          <a:pPr>
            <a:lnSpc>
              <a:spcPct val="100000"/>
            </a:lnSpc>
          </a:pPr>
          <a:endParaRPr lang="en-US" sz="1800" b="0">
            <a:solidFill>
              <a:schemeClr val="tx1">
                <a:lumMod val="75000"/>
                <a:lumOff val="25000"/>
              </a:schemeClr>
            </a:solidFill>
            <a:effectLst/>
          </a:endParaRPr>
        </a:p>
      </dgm:t>
    </dgm:pt>
    <dgm:pt modelId="{B6A59CDE-18AD-4553-B6C5-FF001A8E8510}" type="sibTrans" cxnId="{E97FF64F-8020-497E-AE7D-2395DDA4560D}">
      <dgm:prSet/>
      <dgm:spPr/>
      <dgm:t>
        <a:bodyPr/>
        <a:lstStyle/>
        <a:p>
          <a:pPr>
            <a:lnSpc>
              <a:spcPct val="100000"/>
            </a:lnSpc>
          </a:pPr>
          <a:endParaRPr lang="en-US" sz="1800" b="0">
            <a:solidFill>
              <a:schemeClr val="tx1">
                <a:lumMod val="75000"/>
                <a:lumOff val="25000"/>
              </a:schemeClr>
            </a:solidFill>
            <a:effectLst/>
          </a:endParaRPr>
        </a:p>
      </dgm:t>
    </dgm:pt>
    <dgm:pt modelId="{D71FC021-6A65-44D1-95B9-0E6C89079866}">
      <dgm:prSet phldrT="[Text]" custT="1"/>
      <dgm:spPr/>
      <dgm:t>
        <a:bodyPr/>
        <a:lstStyle/>
        <a:p>
          <a:pPr marL="17463" indent="0">
            <a:lnSpc>
              <a:spcPct val="100000"/>
            </a:lnSpc>
            <a:buNone/>
            <a:tabLst/>
          </a:pPr>
          <a:r>
            <a:rPr lang="en-US" sz="1400" b="1" dirty="0">
              <a:solidFill>
                <a:schemeClr val="tx1">
                  <a:lumMod val="75000"/>
                  <a:lumOff val="25000"/>
                </a:schemeClr>
              </a:solidFill>
              <a:effectLst/>
              <a:latin typeface="+mj-lt"/>
            </a:rPr>
            <a:t>STAGE 03</a:t>
          </a:r>
        </a:p>
      </dgm:t>
    </dgm:pt>
    <dgm:pt modelId="{862AAE39-3AAD-40E3-BA20-90187BD73242}" type="parTrans" cxnId="{53239C96-427C-420B-95DC-546F3B30ED65}">
      <dgm:prSet/>
      <dgm:spPr/>
      <dgm:t>
        <a:bodyPr/>
        <a:lstStyle/>
        <a:p>
          <a:pPr>
            <a:lnSpc>
              <a:spcPct val="100000"/>
            </a:lnSpc>
          </a:pPr>
          <a:endParaRPr lang="en-US" sz="1800" b="0">
            <a:solidFill>
              <a:schemeClr val="tx1">
                <a:lumMod val="75000"/>
                <a:lumOff val="25000"/>
              </a:schemeClr>
            </a:solidFill>
            <a:effectLst/>
          </a:endParaRPr>
        </a:p>
      </dgm:t>
    </dgm:pt>
    <dgm:pt modelId="{9B090D9D-470E-46E2-AABB-0368A52481AA}" type="sibTrans" cxnId="{53239C96-427C-420B-95DC-546F3B30ED65}">
      <dgm:prSet/>
      <dgm:spPr/>
      <dgm:t>
        <a:bodyPr/>
        <a:lstStyle/>
        <a:p>
          <a:pPr>
            <a:lnSpc>
              <a:spcPct val="100000"/>
            </a:lnSpc>
          </a:pPr>
          <a:endParaRPr lang="en-US" sz="1800" b="0">
            <a:solidFill>
              <a:schemeClr val="tx1">
                <a:lumMod val="75000"/>
                <a:lumOff val="25000"/>
              </a:schemeClr>
            </a:solidFill>
            <a:effectLst/>
          </a:endParaRPr>
        </a:p>
      </dgm:t>
    </dgm:pt>
    <dgm:pt modelId="{4A6BB192-9983-4F48-BBC5-6E384EED7EC5}">
      <dgm:prSet phldrT="[Text]" custT="1"/>
      <dgm:spPr/>
      <dgm:t>
        <a:bodyPr lIns="108000" tIns="432000" rIns="288000" anchor="t" anchorCtr="0"/>
        <a:lstStyle/>
        <a:p>
          <a:pPr marL="17463" indent="0">
            <a:lnSpc>
              <a:spcPct val="100000"/>
            </a:lnSpc>
            <a:buNone/>
            <a:tabLst/>
          </a:pPr>
          <a:r>
            <a:rPr lang="en-US" sz="1100" dirty="0"/>
            <a:t>Natural language processing.</a:t>
          </a:r>
          <a:endParaRPr lang="en-US" sz="1100" b="0" dirty="0">
            <a:solidFill>
              <a:schemeClr val="tx1">
                <a:lumMod val="75000"/>
                <a:lumOff val="25000"/>
              </a:schemeClr>
            </a:solidFill>
            <a:effectLst/>
          </a:endParaRPr>
        </a:p>
      </dgm:t>
    </dgm:pt>
    <dgm:pt modelId="{230A6E4A-6CED-4DC0-AEFE-6859FE07B658}" type="parTrans" cxnId="{E3115EEA-DE9C-4F06-B8B3-BEB263D5F2B1}">
      <dgm:prSet/>
      <dgm:spPr/>
      <dgm:t>
        <a:bodyPr/>
        <a:lstStyle/>
        <a:p>
          <a:pPr>
            <a:lnSpc>
              <a:spcPct val="100000"/>
            </a:lnSpc>
          </a:pPr>
          <a:endParaRPr lang="en-US" sz="1800" b="0">
            <a:solidFill>
              <a:schemeClr val="tx1">
                <a:lumMod val="75000"/>
                <a:lumOff val="25000"/>
              </a:schemeClr>
            </a:solidFill>
            <a:effectLst/>
          </a:endParaRPr>
        </a:p>
      </dgm:t>
    </dgm:pt>
    <dgm:pt modelId="{0B568EC2-5D2A-4B00-8047-B7832F245B44}" type="sibTrans" cxnId="{E3115EEA-DE9C-4F06-B8B3-BEB263D5F2B1}">
      <dgm:prSet/>
      <dgm:spPr/>
      <dgm:t>
        <a:bodyPr/>
        <a:lstStyle/>
        <a:p>
          <a:pPr>
            <a:lnSpc>
              <a:spcPct val="100000"/>
            </a:lnSpc>
          </a:pPr>
          <a:endParaRPr lang="en-US" sz="1800" b="0">
            <a:solidFill>
              <a:schemeClr val="tx1">
                <a:lumMod val="75000"/>
                <a:lumOff val="25000"/>
              </a:schemeClr>
            </a:solidFill>
            <a:effectLst/>
          </a:endParaRPr>
        </a:p>
      </dgm:t>
    </dgm:pt>
    <dgm:pt modelId="{D07AD3FD-84FF-467E-9693-752776549C61}">
      <dgm:prSet phldrT="[Text]" custT="1"/>
      <dgm:spPr/>
      <dgm:t>
        <a:bodyPr/>
        <a:lstStyle/>
        <a:p>
          <a:pPr marL="17463" indent="-17463">
            <a:lnSpc>
              <a:spcPct val="100000"/>
            </a:lnSpc>
            <a:buNone/>
            <a:tabLst/>
          </a:pPr>
          <a:r>
            <a:rPr lang="en-US" sz="1400" b="1" dirty="0">
              <a:solidFill>
                <a:schemeClr val="tx1">
                  <a:lumMod val="75000"/>
                  <a:lumOff val="25000"/>
                </a:schemeClr>
              </a:solidFill>
              <a:effectLst/>
              <a:latin typeface="+mj-lt"/>
            </a:rPr>
            <a:t>STAGE 02</a:t>
          </a:r>
        </a:p>
      </dgm:t>
    </dgm:pt>
    <dgm:pt modelId="{A8C9B7A9-BC2A-4753-B7F0-F2E361D95520}" type="sibTrans" cxnId="{55492768-9A5E-4F74-AC7C-959C5C24EFD3}">
      <dgm:prSet/>
      <dgm:spPr/>
      <dgm:t>
        <a:bodyPr/>
        <a:lstStyle/>
        <a:p>
          <a:pPr>
            <a:lnSpc>
              <a:spcPct val="100000"/>
            </a:lnSpc>
          </a:pPr>
          <a:endParaRPr lang="en-US" sz="1800" b="0">
            <a:solidFill>
              <a:schemeClr val="tx1">
                <a:lumMod val="75000"/>
                <a:lumOff val="25000"/>
              </a:schemeClr>
            </a:solidFill>
            <a:effectLst/>
          </a:endParaRPr>
        </a:p>
      </dgm:t>
    </dgm:pt>
    <dgm:pt modelId="{7B691773-F524-4FAD-A272-BDF0B0C4370A}" type="parTrans" cxnId="{55492768-9A5E-4F74-AC7C-959C5C24EFD3}">
      <dgm:prSet/>
      <dgm:spPr/>
      <dgm:t>
        <a:bodyPr/>
        <a:lstStyle/>
        <a:p>
          <a:pPr>
            <a:lnSpc>
              <a:spcPct val="100000"/>
            </a:lnSpc>
          </a:pPr>
          <a:endParaRPr lang="en-US" sz="1800" b="0">
            <a:solidFill>
              <a:schemeClr val="tx1">
                <a:lumMod val="75000"/>
                <a:lumOff val="25000"/>
              </a:schemeClr>
            </a:solidFill>
            <a:effectLst/>
          </a:endParaRPr>
        </a:p>
      </dgm:t>
    </dgm:pt>
    <dgm:pt modelId="{32CCB050-072A-41BF-BE1B-388CF53E5629}">
      <dgm:prSet custT="1"/>
      <dgm:spPr/>
      <dgm:t>
        <a:bodyPr/>
        <a:lstStyle/>
        <a:p>
          <a:pPr>
            <a:lnSpc>
              <a:spcPct val="100000"/>
            </a:lnSpc>
            <a:buNone/>
          </a:pPr>
          <a:r>
            <a:rPr lang="en-US" sz="1400" b="1" dirty="0">
              <a:solidFill>
                <a:schemeClr val="tx1">
                  <a:lumMod val="75000"/>
                  <a:lumOff val="25000"/>
                </a:schemeClr>
              </a:solidFill>
              <a:effectLst/>
              <a:latin typeface="+mj-lt"/>
            </a:rPr>
            <a:t>STAGE 04</a:t>
          </a:r>
          <a:endParaRPr lang="ru-RU" sz="1400" b="1" dirty="0">
            <a:solidFill>
              <a:schemeClr val="tx1">
                <a:lumMod val="75000"/>
                <a:lumOff val="25000"/>
              </a:schemeClr>
            </a:solidFill>
            <a:effectLst/>
            <a:latin typeface="+mj-lt"/>
          </a:endParaRPr>
        </a:p>
      </dgm:t>
    </dgm:pt>
    <dgm:pt modelId="{B301371B-A53D-4B79-8B8D-7B304894442B}" type="parTrans" cxnId="{042E0AE1-6450-410A-B96E-AFBADB139BEA}">
      <dgm:prSet/>
      <dgm:spPr/>
      <dgm:t>
        <a:bodyPr/>
        <a:lstStyle/>
        <a:p>
          <a:pPr>
            <a:lnSpc>
              <a:spcPct val="100000"/>
            </a:lnSpc>
          </a:pPr>
          <a:endParaRPr lang="ru-RU" sz="1800" b="0">
            <a:solidFill>
              <a:schemeClr val="tx1">
                <a:lumMod val="75000"/>
                <a:lumOff val="25000"/>
              </a:schemeClr>
            </a:solidFill>
            <a:effectLst/>
          </a:endParaRPr>
        </a:p>
      </dgm:t>
    </dgm:pt>
    <dgm:pt modelId="{BF05D8EE-4413-4737-8721-DAF10D6CAB04}" type="sibTrans" cxnId="{042E0AE1-6450-410A-B96E-AFBADB139BEA}">
      <dgm:prSet/>
      <dgm:spPr/>
      <dgm:t>
        <a:bodyPr/>
        <a:lstStyle/>
        <a:p>
          <a:pPr>
            <a:lnSpc>
              <a:spcPct val="100000"/>
            </a:lnSpc>
          </a:pPr>
          <a:endParaRPr lang="ru-RU" sz="1800" b="0">
            <a:solidFill>
              <a:schemeClr val="tx1">
                <a:lumMod val="75000"/>
                <a:lumOff val="25000"/>
              </a:schemeClr>
            </a:solidFill>
            <a:effectLst/>
          </a:endParaRPr>
        </a:p>
      </dgm:t>
    </dgm:pt>
    <dgm:pt modelId="{9E838AE2-4659-4603-ABC8-58DF4222C0D4}">
      <dgm:prSet custT="1"/>
      <dgm:spPr/>
      <dgm:t>
        <a:bodyPr/>
        <a:lstStyle/>
        <a:p>
          <a:pPr>
            <a:lnSpc>
              <a:spcPct val="100000"/>
            </a:lnSpc>
          </a:pPr>
          <a:r>
            <a:rPr lang="en-US" sz="1400" b="1" dirty="0">
              <a:solidFill>
                <a:schemeClr val="tx1">
                  <a:lumMod val="75000"/>
                  <a:lumOff val="25000"/>
                </a:schemeClr>
              </a:solidFill>
              <a:effectLst/>
              <a:latin typeface="+mj-lt"/>
            </a:rPr>
            <a:t>STAGE 05</a:t>
          </a:r>
          <a:endParaRPr lang="ru-RU" sz="1400" b="1" dirty="0">
            <a:solidFill>
              <a:schemeClr val="tx1">
                <a:lumMod val="75000"/>
                <a:lumOff val="25000"/>
              </a:schemeClr>
            </a:solidFill>
            <a:effectLst/>
            <a:latin typeface="+mj-lt"/>
          </a:endParaRPr>
        </a:p>
      </dgm:t>
    </dgm:pt>
    <dgm:pt modelId="{5FC53805-9431-4BC8-ADB9-DABF59DE31C7}" type="parTrans" cxnId="{CF54291C-AAFD-4FA4-9A16-20CE892BA907}">
      <dgm:prSet/>
      <dgm:spPr/>
      <dgm:t>
        <a:bodyPr/>
        <a:lstStyle/>
        <a:p>
          <a:pPr>
            <a:lnSpc>
              <a:spcPct val="100000"/>
            </a:lnSpc>
          </a:pPr>
          <a:endParaRPr lang="ru-RU" sz="1800" b="0">
            <a:solidFill>
              <a:schemeClr val="tx1">
                <a:lumMod val="75000"/>
                <a:lumOff val="25000"/>
              </a:schemeClr>
            </a:solidFill>
            <a:effectLst/>
          </a:endParaRPr>
        </a:p>
      </dgm:t>
    </dgm:pt>
    <dgm:pt modelId="{61F1BCD3-232D-4C03-B56C-182BCB6108CD}" type="sibTrans" cxnId="{CF54291C-AAFD-4FA4-9A16-20CE892BA907}">
      <dgm:prSet/>
      <dgm:spPr/>
      <dgm:t>
        <a:bodyPr/>
        <a:lstStyle/>
        <a:p>
          <a:pPr>
            <a:lnSpc>
              <a:spcPct val="100000"/>
            </a:lnSpc>
          </a:pPr>
          <a:endParaRPr lang="ru-RU" sz="1800" b="0">
            <a:solidFill>
              <a:schemeClr val="tx1">
                <a:lumMod val="75000"/>
                <a:lumOff val="25000"/>
              </a:schemeClr>
            </a:solidFill>
            <a:effectLst/>
          </a:endParaRPr>
        </a:p>
      </dgm:t>
    </dgm:pt>
    <dgm:pt modelId="{04A40292-9119-41B2-B968-7B651F20675D}">
      <dgm:prSet custT="1"/>
      <dgm:spPr/>
      <dgm:t>
        <a:bodyPr lIns="108000" tIns="432000" rIns="288000" anchor="t" anchorCtr="0"/>
        <a:lstStyle/>
        <a:p>
          <a:pPr marL="0" lvl="0" indent="0" defTabSz="533400">
            <a:lnSpc>
              <a:spcPct val="100000"/>
            </a:lnSpc>
            <a:spcBef>
              <a:spcPct val="0"/>
            </a:spcBef>
            <a:spcAft>
              <a:spcPts val="0"/>
            </a:spcAft>
            <a:buNone/>
          </a:pPr>
          <a:r>
            <a:rPr lang="en-US" sz="1100" kern="1200" dirty="0"/>
            <a:t>Converting text data into vectors.</a:t>
          </a:r>
          <a:endParaRPr lang="en-US" sz="1100" b="0" kern="1200" dirty="0">
            <a:solidFill>
              <a:schemeClr val="tx1">
                <a:lumMod val="75000"/>
                <a:lumOff val="25000"/>
              </a:schemeClr>
            </a:solidFill>
            <a:effectLst/>
            <a:latin typeface="+mn-lt"/>
            <a:ea typeface="+mn-ea"/>
            <a:cs typeface="+mn-cs"/>
          </a:endParaRPr>
        </a:p>
      </dgm:t>
    </dgm:pt>
    <dgm:pt modelId="{70078FF1-F2A9-4A6B-88D1-8CF3595EFE73}" type="parTrans" cxnId="{1D6C5464-DE30-4BEC-9E27-B2C179C39CC4}">
      <dgm:prSet/>
      <dgm:spPr/>
      <dgm:t>
        <a:bodyPr/>
        <a:lstStyle/>
        <a:p>
          <a:pPr>
            <a:lnSpc>
              <a:spcPct val="100000"/>
            </a:lnSpc>
          </a:pPr>
          <a:endParaRPr lang="en-US" sz="1800" b="0">
            <a:solidFill>
              <a:schemeClr val="tx1">
                <a:lumMod val="75000"/>
                <a:lumOff val="25000"/>
              </a:schemeClr>
            </a:solidFill>
            <a:effectLst/>
          </a:endParaRPr>
        </a:p>
      </dgm:t>
    </dgm:pt>
    <dgm:pt modelId="{B4C4972A-0898-484E-AF78-D5D7E0F991F2}" type="sibTrans" cxnId="{1D6C5464-DE30-4BEC-9E27-B2C179C39CC4}">
      <dgm:prSet/>
      <dgm:spPr/>
      <dgm:t>
        <a:bodyPr/>
        <a:lstStyle/>
        <a:p>
          <a:pPr>
            <a:lnSpc>
              <a:spcPct val="100000"/>
            </a:lnSpc>
          </a:pPr>
          <a:endParaRPr lang="en-US" sz="1800" b="0">
            <a:solidFill>
              <a:schemeClr val="tx1">
                <a:lumMod val="75000"/>
                <a:lumOff val="25000"/>
              </a:schemeClr>
            </a:solidFill>
            <a:effectLst/>
          </a:endParaRPr>
        </a:p>
      </dgm:t>
    </dgm:pt>
    <dgm:pt modelId="{C8E903CE-0CFD-4D68-A857-80E14557005E}">
      <dgm:prSet custT="1"/>
      <dgm:spPr/>
      <dgm:t>
        <a:bodyPr lIns="108000" tIns="432000" rIns="288000" anchor="t" anchorCtr="0"/>
        <a:lstStyle/>
        <a:p>
          <a:pPr marL="0" lvl="0" indent="0" defTabSz="533400">
            <a:lnSpc>
              <a:spcPct val="100000"/>
            </a:lnSpc>
            <a:spcBef>
              <a:spcPct val="0"/>
            </a:spcBef>
            <a:spcAft>
              <a:spcPts val="0"/>
            </a:spcAft>
            <a:buNone/>
          </a:pPr>
          <a:r>
            <a:rPr lang="en-US" sz="1100" kern="1200" dirty="0"/>
            <a:t>Modeling &amp; model evaluation</a:t>
          </a:r>
          <a:endParaRPr lang="en-US" sz="1100" b="0" kern="1200" dirty="0">
            <a:solidFill>
              <a:schemeClr val="tx1">
                <a:lumMod val="75000"/>
                <a:lumOff val="25000"/>
              </a:schemeClr>
            </a:solidFill>
            <a:effectLst/>
            <a:latin typeface="+mn-lt"/>
            <a:ea typeface="+mn-ea"/>
            <a:cs typeface="+mn-cs"/>
          </a:endParaRPr>
        </a:p>
      </dgm:t>
    </dgm:pt>
    <dgm:pt modelId="{D5890537-0D77-4DA1-A100-62C393623468}" type="parTrans" cxnId="{17BD67AD-4331-49EC-BC4A-29404E891597}">
      <dgm:prSet/>
      <dgm:spPr/>
      <dgm:t>
        <a:bodyPr/>
        <a:lstStyle/>
        <a:p>
          <a:pPr>
            <a:lnSpc>
              <a:spcPct val="100000"/>
            </a:lnSpc>
          </a:pPr>
          <a:endParaRPr lang="en-US" sz="1800" b="0">
            <a:solidFill>
              <a:schemeClr val="tx1">
                <a:lumMod val="75000"/>
                <a:lumOff val="25000"/>
              </a:schemeClr>
            </a:solidFill>
            <a:effectLst/>
          </a:endParaRPr>
        </a:p>
      </dgm:t>
    </dgm:pt>
    <dgm:pt modelId="{862799CE-00F4-4DD6-894E-A487503F8DE6}" type="sibTrans" cxnId="{17BD67AD-4331-49EC-BC4A-29404E891597}">
      <dgm:prSet/>
      <dgm:spPr/>
      <dgm:t>
        <a:bodyPr/>
        <a:lstStyle/>
        <a:p>
          <a:pPr>
            <a:lnSpc>
              <a:spcPct val="100000"/>
            </a:lnSpc>
          </a:pPr>
          <a:endParaRPr lang="en-US" sz="1800" b="0">
            <a:solidFill>
              <a:schemeClr val="tx1">
                <a:lumMod val="75000"/>
                <a:lumOff val="25000"/>
              </a:schemeClr>
            </a:solidFill>
            <a:effectLst/>
          </a:endParaRPr>
        </a:p>
      </dgm:t>
    </dgm:pt>
    <dgm:pt modelId="{5D7BA6B3-E1B1-4358-A202-693AF413FBC3}">
      <dgm:prSet phldrT="[Text]" custT="1"/>
      <dgm:spPr/>
      <dgm:t>
        <a:bodyPr/>
        <a:lstStyle/>
        <a:p>
          <a:pPr marL="17463" indent="0">
            <a:lnSpc>
              <a:spcPct val="100000"/>
            </a:lnSpc>
          </a:pPr>
          <a:r>
            <a:rPr lang="en-US" sz="1100" dirty="0"/>
            <a:t>Deleting the stop words.</a:t>
          </a:r>
          <a:endParaRPr lang="en-US" sz="1100" b="0" dirty="0">
            <a:solidFill>
              <a:schemeClr val="tx1">
                <a:lumMod val="75000"/>
                <a:lumOff val="25000"/>
              </a:schemeClr>
            </a:solidFill>
            <a:effectLst/>
          </a:endParaRPr>
        </a:p>
      </dgm:t>
    </dgm:pt>
    <dgm:pt modelId="{79C64A5B-A3FF-4394-81E4-C45585F590B4}" type="parTrans" cxnId="{C280118B-4CF3-4BB9-8A98-2E22013BD4A0}">
      <dgm:prSet/>
      <dgm:spPr/>
      <dgm:t>
        <a:bodyPr/>
        <a:lstStyle/>
        <a:p>
          <a:endParaRPr lang="en-US"/>
        </a:p>
      </dgm:t>
    </dgm:pt>
    <dgm:pt modelId="{8A8D241D-86A6-4CC0-B256-B8ACB007CFE8}" type="sibTrans" cxnId="{C280118B-4CF3-4BB9-8A98-2E22013BD4A0}">
      <dgm:prSet/>
      <dgm:spPr/>
      <dgm:t>
        <a:bodyPr/>
        <a:lstStyle/>
        <a:p>
          <a:endParaRPr lang="en-US"/>
        </a:p>
      </dgm:t>
    </dgm:pt>
    <dgm:pt modelId="{A148F077-6145-4808-890A-92319125A823}">
      <dgm:prSet phldrT="[Text]" custT="1"/>
      <dgm:spPr/>
      <dgm:t>
        <a:bodyPr/>
        <a:lstStyle/>
        <a:p>
          <a:pPr marL="17463" indent="0">
            <a:lnSpc>
              <a:spcPct val="100000"/>
            </a:lnSpc>
          </a:pPr>
          <a:r>
            <a:rPr lang="en-US" sz="1100" dirty="0"/>
            <a:t>Deleting punctuation.</a:t>
          </a:r>
          <a:endParaRPr lang="en-US" sz="1100" b="0" dirty="0">
            <a:solidFill>
              <a:schemeClr val="tx1">
                <a:lumMod val="75000"/>
                <a:lumOff val="25000"/>
              </a:schemeClr>
            </a:solidFill>
            <a:effectLst/>
          </a:endParaRPr>
        </a:p>
      </dgm:t>
    </dgm:pt>
    <dgm:pt modelId="{A089360C-7FD6-494F-B8FC-3EB813F2236B}" type="parTrans" cxnId="{084DBA6A-D4C1-463D-9022-62E2E1E40E47}">
      <dgm:prSet/>
      <dgm:spPr/>
      <dgm:t>
        <a:bodyPr/>
        <a:lstStyle/>
        <a:p>
          <a:endParaRPr lang="en-US"/>
        </a:p>
      </dgm:t>
    </dgm:pt>
    <dgm:pt modelId="{74B12F33-6F6D-4818-BFC9-5DF68AE11764}" type="sibTrans" cxnId="{084DBA6A-D4C1-463D-9022-62E2E1E40E47}">
      <dgm:prSet/>
      <dgm:spPr/>
      <dgm:t>
        <a:bodyPr/>
        <a:lstStyle/>
        <a:p>
          <a:endParaRPr lang="en-US"/>
        </a:p>
      </dgm:t>
    </dgm:pt>
    <dgm:pt modelId="{78327937-250F-45A6-8ACC-451F624F4B55}">
      <dgm:prSet phldrT="[Text]" custT="1"/>
      <dgm:spPr/>
      <dgm:t>
        <a:bodyPr/>
        <a:lstStyle/>
        <a:p>
          <a:pPr marL="17463" indent="0">
            <a:lnSpc>
              <a:spcPct val="100000"/>
            </a:lnSpc>
          </a:pPr>
          <a:r>
            <a:rPr lang="en-US" sz="1100" dirty="0"/>
            <a:t>Lemmatizing</a:t>
          </a:r>
          <a:endParaRPr lang="en-US" sz="1100" b="0" dirty="0">
            <a:solidFill>
              <a:schemeClr val="tx1">
                <a:lumMod val="75000"/>
                <a:lumOff val="25000"/>
              </a:schemeClr>
            </a:solidFill>
            <a:effectLst/>
          </a:endParaRPr>
        </a:p>
      </dgm:t>
    </dgm:pt>
    <dgm:pt modelId="{044EA4B3-114D-4593-8916-028A3D4EF354}" type="parTrans" cxnId="{68C9FDBF-AAA5-438C-B96B-AB753B4C22A1}">
      <dgm:prSet/>
      <dgm:spPr/>
      <dgm:t>
        <a:bodyPr/>
        <a:lstStyle/>
        <a:p>
          <a:endParaRPr lang="en-US"/>
        </a:p>
      </dgm:t>
    </dgm:pt>
    <dgm:pt modelId="{F304DDE8-D608-4D85-B308-25027CD7F0CD}" type="sibTrans" cxnId="{68C9FDBF-AAA5-438C-B96B-AB753B4C22A1}">
      <dgm:prSet/>
      <dgm:spPr/>
      <dgm:t>
        <a:bodyPr/>
        <a:lstStyle/>
        <a:p>
          <a:endParaRPr lang="en-US"/>
        </a:p>
      </dgm:t>
    </dgm:pt>
    <dgm:pt modelId="{000BB478-8210-4583-B28A-1D0A1F397A4A}">
      <dgm:prSet custT="1"/>
      <dgm:spPr/>
      <dgm:t>
        <a:bodyPr lIns="108000" tIns="432000" rIns="288000" anchor="t" anchorCtr="0"/>
        <a:lstStyle/>
        <a:p>
          <a:pPr marL="0" lvl="0" indent="0" defTabSz="533400">
            <a:lnSpc>
              <a:spcPct val="100000"/>
            </a:lnSpc>
            <a:spcBef>
              <a:spcPct val="0"/>
            </a:spcBef>
            <a:spcAft>
              <a:spcPts val="0"/>
            </a:spcAft>
            <a:buFont typeface="Arial" panose="020B0604020202020204" pitchFamily="34" charset="0"/>
            <a:buChar char="•"/>
          </a:pPr>
          <a:r>
            <a:rPr lang="en-US" sz="1100" b="0" kern="1200" dirty="0">
              <a:solidFill>
                <a:schemeClr val="tx1">
                  <a:lumMod val="75000"/>
                  <a:lumOff val="25000"/>
                </a:schemeClr>
              </a:solidFill>
              <a:effectLst/>
              <a:latin typeface="+mn-lt"/>
              <a:ea typeface="+mn-ea"/>
              <a:cs typeface="+mn-cs"/>
            </a:rPr>
            <a:t>Count vectorizer.</a:t>
          </a:r>
        </a:p>
      </dgm:t>
    </dgm:pt>
    <dgm:pt modelId="{ED8DA382-27F1-49A6-881D-6C2C892D76F5}" type="parTrans" cxnId="{90E55F3B-8BC4-4B5E-81DB-B20130BE4D14}">
      <dgm:prSet/>
      <dgm:spPr/>
      <dgm:t>
        <a:bodyPr/>
        <a:lstStyle/>
        <a:p>
          <a:endParaRPr lang="en-US"/>
        </a:p>
      </dgm:t>
    </dgm:pt>
    <dgm:pt modelId="{7690F47B-4F8B-42DA-B9AA-88992E8285F7}" type="sibTrans" cxnId="{90E55F3B-8BC4-4B5E-81DB-B20130BE4D14}">
      <dgm:prSet/>
      <dgm:spPr/>
      <dgm:t>
        <a:bodyPr/>
        <a:lstStyle/>
        <a:p>
          <a:endParaRPr lang="en-US"/>
        </a:p>
      </dgm:t>
    </dgm:pt>
    <dgm:pt modelId="{07B1CF86-BC06-44A4-8723-E90C4599F7D1}">
      <dgm:prSet custT="1"/>
      <dgm:spPr/>
      <dgm:t>
        <a:bodyPr lIns="108000" tIns="432000" rIns="288000" anchor="t" anchorCtr="0"/>
        <a:lstStyle/>
        <a:p>
          <a:pPr marL="0" lvl="0" indent="0" defTabSz="533400">
            <a:lnSpc>
              <a:spcPct val="100000"/>
            </a:lnSpc>
            <a:spcBef>
              <a:spcPct val="0"/>
            </a:spcBef>
            <a:spcAft>
              <a:spcPts val="0"/>
            </a:spcAft>
            <a:buFont typeface="Arial" panose="020B0604020202020204" pitchFamily="34" charset="0"/>
            <a:buChar char="•"/>
          </a:pPr>
          <a:r>
            <a:rPr lang="en-US" sz="1100" b="0" kern="1200" dirty="0">
              <a:solidFill>
                <a:schemeClr val="tx1">
                  <a:lumMod val="75000"/>
                  <a:lumOff val="25000"/>
                </a:schemeClr>
              </a:solidFill>
              <a:effectLst/>
              <a:latin typeface="+mn-lt"/>
              <a:ea typeface="+mn-ea"/>
              <a:cs typeface="+mn-cs"/>
            </a:rPr>
            <a:t>TF-IDF vectorizer.</a:t>
          </a:r>
        </a:p>
      </dgm:t>
    </dgm:pt>
    <dgm:pt modelId="{E31ACAC6-744E-49B6-B80E-E760EA26A034}" type="parTrans" cxnId="{A1F4C877-3FFF-497B-B63D-0A44B19A7D23}">
      <dgm:prSet/>
      <dgm:spPr/>
      <dgm:t>
        <a:bodyPr/>
        <a:lstStyle/>
        <a:p>
          <a:endParaRPr lang="en-US"/>
        </a:p>
      </dgm:t>
    </dgm:pt>
    <dgm:pt modelId="{89AE95EC-D0D5-4475-AACB-086732334A83}" type="sibTrans" cxnId="{A1F4C877-3FFF-497B-B63D-0A44B19A7D23}">
      <dgm:prSet/>
      <dgm:spPr/>
      <dgm:t>
        <a:bodyPr/>
        <a:lstStyle/>
        <a:p>
          <a:endParaRPr lang="en-US"/>
        </a:p>
      </dgm:t>
    </dgm:pt>
    <dgm:pt modelId="{979E43FF-12CB-ED49-8959-325E1A9E21E8}" type="pres">
      <dgm:prSet presAssocID="{55C0B14E-AEA6-48D3-A387-ED4A3A3BF840}" presName="Name0" presStyleCnt="0">
        <dgm:presLayoutVars>
          <dgm:dir/>
          <dgm:resizeHandles val="exact"/>
        </dgm:presLayoutVars>
      </dgm:prSet>
      <dgm:spPr/>
    </dgm:pt>
    <dgm:pt modelId="{3754F309-1559-6442-8699-F936A65F97CA}" type="pres">
      <dgm:prSet presAssocID="{55C0B14E-AEA6-48D3-A387-ED4A3A3BF840}" presName="arrow" presStyleLbl="bgShp" presStyleIdx="0" presStyleCnt="1" custScaleY="45311"/>
      <dgm:spPr>
        <a:solidFill>
          <a:schemeClr val="bg1">
            <a:lumMod val="95000"/>
          </a:schemeClr>
        </a:solidFill>
      </dgm:spPr>
    </dgm:pt>
    <dgm:pt modelId="{312902CF-7F5D-0B49-B3FE-568A87BF4EE4}" type="pres">
      <dgm:prSet presAssocID="{55C0B14E-AEA6-48D3-A387-ED4A3A3BF840}" presName="points" presStyleCnt="0"/>
      <dgm:spPr/>
    </dgm:pt>
    <dgm:pt modelId="{7CAA598B-5AE2-814C-8895-73F0FC0D02AE}" type="pres">
      <dgm:prSet presAssocID="{AACEAFD5-63CF-4AFC-B46F-BE086C5D447C}" presName="compositeA" presStyleCnt="0"/>
      <dgm:spPr/>
    </dgm:pt>
    <dgm:pt modelId="{372828CF-3339-E44A-BBB6-2086036C9488}" type="pres">
      <dgm:prSet presAssocID="{AACEAFD5-63CF-4AFC-B46F-BE086C5D447C}" presName="textA" presStyleLbl="revTx" presStyleIdx="0" presStyleCnt="5" custScaleY="58603" custLinFactNeighborX="1966" custLinFactNeighborY="12500">
        <dgm:presLayoutVars>
          <dgm:bulletEnabled val="1"/>
        </dgm:presLayoutVars>
      </dgm:prSet>
      <dgm:spPr/>
    </dgm:pt>
    <dgm:pt modelId="{A238071D-27EE-944C-AC00-AA0D602D331A}" type="pres">
      <dgm:prSet presAssocID="{AACEAFD5-63CF-4AFC-B46F-BE086C5D447C}" presName="circleA" presStyleLbl="node1" presStyleIdx="0" presStyleCnt="5" custLinFactNeighborX="-5769" custLinFactNeighborY="42308"/>
      <dgm:spPr/>
    </dgm:pt>
    <dgm:pt modelId="{BECFCCEE-6D6F-F147-BE7E-FBD11FF42EAD}" type="pres">
      <dgm:prSet presAssocID="{AACEAFD5-63CF-4AFC-B46F-BE086C5D447C}" presName="spaceA" presStyleCnt="0"/>
      <dgm:spPr/>
    </dgm:pt>
    <dgm:pt modelId="{89586766-7512-7242-BC25-F8A2A8E6DC16}" type="pres">
      <dgm:prSet presAssocID="{7A8D4B4D-06E9-4958-810D-A6226B6AC588}" presName="space" presStyleCnt="0"/>
      <dgm:spPr/>
    </dgm:pt>
    <dgm:pt modelId="{F0FA847F-9671-4A4D-986D-259D97875668}" type="pres">
      <dgm:prSet presAssocID="{D07AD3FD-84FF-467E-9693-752776549C61}" presName="compositeB" presStyleCnt="0"/>
      <dgm:spPr/>
    </dgm:pt>
    <dgm:pt modelId="{66C3B005-1F82-8E46-986A-D7F66A3A11C5}" type="pres">
      <dgm:prSet presAssocID="{D07AD3FD-84FF-467E-9693-752776549C61}" presName="textB" presStyleLbl="revTx" presStyleIdx="1" presStyleCnt="5">
        <dgm:presLayoutVars>
          <dgm:bulletEnabled val="1"/>
        </dgm:presLayoutVars>
      </dgm:prSet>
      <dgm:spPr/>
    </dgm:pt>
    <dgm:pt modelId="{E003598C-A77C-E647-AC67-202397C7C2C6}" type="pres">
      <dgm:prSet presAssocID="{D07AD3FD-84FF-467E-9693-752776549C61}" presName="circleB" presStyleLbl="node1" presStyleIdx="1" presStyleCnt="5"/>
      <dgm:spPr/>
    </dgm:pt>
    <dgm:pt modelId="{EE52B993-9278-8646-B454-15C4F5F8C682}" type="pres">
      <dgm:prSet presAssocID="{D07AD3FD-84FF-467E-9693-752776549C61}" presName="spaceB" presStyleCnt="0"/>
      <dgm:spPr/>
    </dgm:pt>
    <dgm:pt modelId="{EC4C393F-83F2-044A-B85A-B4A3B578CAAD}" type="pres">
      <dgm:prSet presAssocID="{A8C9B7A9-BC2A-4753-B7F0-F2E361D95520}" presName="space" presStyleCnt="0"/>
      <dgm:spPr/>
    </dgm:pt>
    <dgm:pt modelId="{13297FFB-E45E-F34B-9908-34A907476E6C}" type="pres">
      <dgm:prSet presAssocID="{D71FC021-6A65-44D1-95B9-0E6C89079866}" presName="compositeA" presStyleCnt="0"/>
      <dgm:spPr/>
    </dgm:pt>
    <dgm:pt modelId="{E093F839-D107-C147-91A7-BF591A6B37F1}" type="pres">
      <dgm:prSet presAssocID="{D71FC021-6A65-44D1-95B9-0E6C89079866}" presName="textA" presStyleLbl="revTx" presStyleIdx="2" presStyleCnt="5">
        <dgm:presLayoutVars>
          <dgm:bulletEnabled val="1"/>
        </dgm:presLayoutVars>
      </dgm:prSet>
      <dgm:spPr/>
    </dgm:pt>
    <dgm:pt modelId="{164A0F39-72C5-6C47-BD7E-D85A1B7BF6C9}" type="pres">
      <dgm:prSet presAssocID="{D71FC021-6A65-44D1-95B9-0E6C89079866}" presName="circleA" presStyleLbl="node1" presStyleIdx="2" presStyleCnt="5"/>
      <dgm:spPr/>
    </dgm:pt>
    <dgm:pt modelId="{E3993F29-0D14-D447-8668-E1B7850A37B6}" type="pres">
      <dgm:prSet presAssocID="{D71FC021-6A65-44D1-95B9-0E6C89079866}" presName="spaceA" presStyleCnt="0"/>
      <dgm:spPr/>
    </dgm:pt>
    <dgm:pt modelId="{CDF4B581-195F-1742-8878-AA3970849ADB}" type="pres">
      <dgm:prSet presAssocID="{9B090D9D-470E-46E2-AABB-0368A52481AA}" presName="space" presStyleCnt="0"/>
      <dgm:spPr/>
    </dgm:pt>
    <dgm:pt modelId="{B4932A9D-1A61-E94D-8B9F-812126317FC8}" type="pres">
      <dgm:prSet presAssocID="{32CCB050-072A-41BF-BE1B-388CF53E5629}" presName="compositeB" presStyleCnt="0"/>
      <dgm:spPr/>
    </dgm:pt>
    <dgm:pt modelId="{F18596F0-52A6-A143-9BFC-DA068C37DE6F}" type="pres">
      <dgm:prSet presAssocID="{32CCB050-072A-41BF-BE1B-388CF53E5629}" presName="textB" presStyleLbl="revTx" presStyleIdx="3" presStyleCnt="5">
        <dgm:presLayoutVars>
          <dgm:bulletEnabled val="1"/>
        </dgm:presLayoutVars>
      </dgm:prSet>
      <dgm:spPr/>
    </dgm:pt>
    <dgm:pt modelId="{1501A02B-D4EF-144E-9CF0-602A004680BE}" type="pres">
      <dgm:prSet presAssocID="{32CCB050-072A-41BF-BE1B-388CF53E5629}" presName="circleB" presStyleLbl="node1" presStyleIdx="3" presStyleCnt="5"/>
      <dgm:spPr/>
    </dgm:pt>
    <dgm:pt modelId="{2D9E5D2A-7F10-D84E-A858-85FD944BF8E4}" type="pres">
      <dgm:prSet presAssocID="{32CCB050-072A-41BF-BE1B-388CF53E5629}" presName="spaceB" presStyleCnt="0"/>
      <dgm:spPr/>
    </dgm:pt>
    <dgm:pt modelId="{7B95C6FA-7857-A943-9165-2AAFAB22580C}" type="pres">
      <dgm:prSet presAssocID="{BF05D8EE-4413-4737-8721-DAF10D6CAB04}" presName="space" presStyleCnt="0"/>
      <dgm:spPr/>
    </dgm:pt>
    <dgm:pt modelId="{C1BDF471-A8AB-1D4C-874C-1E128B173605}" type="pres">
      <dgm:prSet presAssocID="{9E838AE2-4659-4603-ABC8-58DF4222C0D4}" presName="compositeA" presStyleCnt="0"/>
      <dgm:spPr/>
    </dgm:pt>
    <dgm:pt modelId="{10F10402-5A89-6540-96F4-099A00D5A2D6}" type="pres">
      <dgm:prSet presAssocID="{9E838AE2-4659-4603-ABC8-58DF4222C0D4}" presName="textA" presStyleLbl="revTx" presStyleIdx="4" presStyleCnt="5" custScaleY="41295" custLinFactNeighborX="-1474" custLinFactNeighborY="4808">
        <dgm:presLayoutVars>
          <dgm:bulletEnabled val="1"/>
        </dgm:presLayoutVars>
      </dgm:prSet>
      <dgm:spPr/>
    </dgm:pt>
    <dgm:pt modelId="{C7D1C7BE-CF8B-A24E-8F4A-58F4F4E6CD28}" type="pres">
      <dgm:prSet presAssocID="{9E838AE2-4659-4603-ABC8-58DF4222C0D4}" presName="circleA" presStyleLbl="node1" presStyleIdx="4" presStyleCnt="5" custLinFactNeighborY="55769"/>
      <dgm:spPr/>
    </dgm:pt>
    <dgm:pt modelId="{D2A3B786-FF2F-3347-8F32-DF3C738BF88A}" type="pres">
      <dgm:prSet presAssocID="{9E838AE2-4659-4603-ABC8-58DF4222C0D4}" presName="spaceA" presStyleCnt="0"/>
      <dgm:spPr/>
    </dgm:pt>
  </dgm:ptLst>
  <dgm:cxnLst>
    <dgm:cxn modelId="{E3D50B03-7CAA-0F4A-A3C8-F3B1DBA170DC}" type="presOf" srcId="{32CCB050-072A-41BF-BE1B-388CF53E5629}" destId="{F18596F0-52A6-A143-9BFC-DA068C37DE6F}" srcOrd="0" destOrd="0" presId="urn:microsoft.com/office/officeart/2005/8/layout/hProcess11"/>
    <dgm:cxn modelId="{37101D06-CF2C-E64A-9F86-CA7A28B15D37}" type="presOf" srcId="{C8E903CE-0CFD-4D68-A857-80E14557005E}" destId="{10F10402-5A89-6540-96F4-099A00D5A2D6}" srcOrd="0" destOrd="1" presId="urn:microsoft.com/office/officeart/2005/8/layout/hProcess11"/>
    <dgm:cxn modelId="{CF54291C-AAFD-4FA4-9A16-20CE892BA907}" srcId="{55C0B14E-AEA6-48D3-A387-ED4A3A3BF840}" destId="{9E838AE2-4659-4603-ABC8-58DF4222C0D4}" srcOrd="4" destOrd="0" parTransId="{5FC53805-9431-4BC8-ADB9-DABF59DE31C7}" sibTransId="{61F1BCD3-232D-4C03-B56C-182BCB6108CD}"/>
    <dgm:cxn modelId="{6AA50432-88FB-4EFF-BA18-3D57E4EF1E0F}" type="presOf" srcId="{78327937-250F-45A6-8ACC-451F624F4B55}" destId="{E093F839-D107-C147-91A7-BF591A6B37F1}" srcOrd="0" destOrd="4" presId="urn:microsoft.com/office/officeart/2005/8/layout/hProcess11"/>
    <dgm:cxn modelId="{0EFA3039-6828-403C-9445-4359BA6645E6}" srcId="{AACEAFD5-63CF-4AFC-B46F-BE086C5D447C}" destId="{349299C9-846E-4827-813A-349CCCE20782}" srcOrd="0" destOrd="0" parTransId="{AEA27547-B9ED-4994-BD27-04EC297EF367}" sibTransId="{9D819F52-ACA0-4B08-8256-DF6BD8FA3A0B}"/>
    <dgm:cxn modelId="{90E55F3B-8BC4-4B5E-81DB-B20130BE4D14}" srcId="{32CCB050-072A-41BF-BE1B-388CF53E5629}" destId="{000BB478-8210-4583-B28A-1D0A1F397A4A}" srcOrd="1" destOrd="0" parTransId="{ED8DA382-27F1-49A6-881D-6C2C892D76F5}" sibTransId="{7690F47B-4F8B-42DA-B9AA-88992E8285F7}"/>
    <dgm:cxn modelId="{1D6C5464-DE30-4BEC-9E27-B2C179C39CC4}" srcId="{32CCB050-072A-41BF-BE1B-388CF53E5629}" destId="{04A40292-9119-41B2-B968-7B651F20675D}" srcOrd="0" destOrd="0" parTransId="{70078FF1-F2A9-4A6B-88D1-8CF3595EFE73}" sibTransId="{B4C4972A-0898-484E-AF78-D5D7E0F991F2}"/>
    <dgm:cxn modelId="{55492768-9A5E-4F74-AC7C-959C5C24EFD3}" srcId="{55C0B14E-AEA6-48D3-A387-ED4A3A3BF840}" destId="{D07AD3FD-84FF-467E-9693-752776549C61}" srcOrd="1" destOrd="0" parTransId="{7B691773-F524-4FAD-A272-BDF0B0C4370A}" sibTransId="{A8C9B7A9-BC2A-4753-B7F0-F2E361D95520}"/>
    <dgm:cxn modelId="{95EEF748-E2EB-4770-B670-0B0C81965A2B}" type="presOf" srcId="{07B1CF86-BC06-44A4-8723-E90C4599F7D1}" destId="{F18596F0-52A6-A143-9BFC-DA068C37DE6F}" srcOrd="0" destOrd="3" presId="urn:microsoft.com/office/officeart/2005/8/layout/hProcess11"/>
    <dgm:cxn modelId="{084DBA6A-D4C1-463D-9022-62E2E1E40E47}" srcId="{D71FC021-6A65-44D1-95B9-0E6C89079866}" destId="{A148F077-6145-4808-890A-92319125A823}" srcOrd="2" destOrd="0" parTransId="{A089360C-7FD6-494F-B8FC-3EB813F2236B}" sibTransId="{74B12F33-6F6D-4818-BFC9-5DF68AE11764}"/>
    <dgm:cxn modelId="{A4CC396F-6FFB-7F48-BC35-8D1997858A06}" type="presOf" srcId="{04A40292-9119-41B2-B968-7B651F20675D}" destId="{F18596F0-52A6-A143-9BFC-DA068C37DE6F}" srcOrd="0" destOrd="1" presId="urn:microsoft.com/office/officeart/2005/8/layout/hProcess11"/>
    <dgm:cxn modelId="{E97FF64F-8020-497E-AE7D-2395DDA4560D}" srcId="{D07AD3FD-84FF-467E-9693-752776549C61}" destId="{5D70EFF5-8B31-4A1F-AE44-51E4CF0013EB}" srcOrd="0" destOrd="0" parTransId="{96C720A0-FEEF-48D1-8DF6-ABA03C304822}" sibTransId="{B6A59CDE-18AD-4553-B6C5-FF001A8E8510}"/>
    <dgm:cxn modelId="{9FBC3372-F202-D043-9055-43BAD72A8D54}" type="presOf" srcId="{D07AD3FD-84FF-467E-9693-752776549C61}" destId="{66C3B005-1F82-8E46-986A-D7F66A3A11C5}" srcOrd="0" destOrd="0" presId="urn:microsoft.com/office/officeart/2005/8/layout/hProcess11"/>
    <dgm:cxn modelId="{A1F4C877-3FFF-497B-B63D-0A44B19A7D23}" srcId="{32CCB050-072A-41BF-BE1B-388CF53E5629}" destId="{07B1CF86-BC06-44A4-8723-E90C4599F7D1}" srcOrd="2" destOrd="0" parTransId="{E31ACAC6-744E-49B6-B80E-E760EA26A034}" sibTransId="{89AE95EC-D0D5-4475-AACB-086732334A83}"/>
    <dgm:cxn modelId="{6159EB78-387A-6141-8223-669AB14D9A35}" type="presOf" srcId="{D71FC021-6A65-44D1-95B9-0E6C89079866}" destId="{E093F839-D107-C147-91A7-BF591A6B37F1}" srcOrd="0" destOrd="0" presId="urn:microsoft.com/office/officeart/2005/8/layout/hProcess11"/>
    <dgm:cxn modelId="{7E89577D-1942-6A44-A17F-40CE7CAFE767}" type="presOf" srcId="{5D70EFF5-8B31-4A1F-AE44-51E4CF0013EB}" destId="{66C3B005-1F82-8E46-986A-D7F66A3A11C5}" srcOrd="0" destOrd="1" presId="urn:microsoft.com/office/officeart/2005/8/layout/hProcess11"/>
    <dgm:cxn modelId="{605CF382-E8DB-4742-8804-50C9405F212A}" type="presOf" srcId="{5D7BA6B3-E1B1-4358-A202-693AF413FBC3}" destId="{E093F839-D107-C147-91A7-BF591A6B37F1}" srcOrd="0" destOrd="2" presId="urn:microsoft.com/office/officeart/2005/8/layout/hProcess11"/>
    <dgm:cxn modelId="{CF571F84-3CBE-49AD-AF72-12D4B95C9AB9}" type="presOf" srcId="{000BB478-8210-4583-B28A-1D0A1F397A4A}" destId="{F18596F0-52A6-A143-9BFC-DA068C37DE6F}" srcOrd="0" destOrd="2" presId="urn:microsoft.com/office/officeart/2005/8/layout/hProcess11"/>
    <dgm:cxn modelId="{C280118B-4CF3-4BB9-8A98-2E22013BD4A0}" srcId="{D71FC021-6A65-44D1-95B9-0E6C89079866}" destId="{5D7BA6B3-E1B1-4358-A202-693AF413FBC3}" srcOrd="1" destOrd="0" parTransId="{79C64A5B-A3FF-4394-81E4-C45585F590B4}" sibTransId="{8A8D241D-86A6-4CC0-B256-B8ACB007CFE8}"/>
    <dgm:cxn modelId="{53239C96-427C-420B-95DC-546F3B30ED65}" srcId="{55C0B14E-AEA6-48D3-A387-ED4A3A3BF840}" destId="{D71FC021-6A65-44D1-95B9-0E6C89079866}" srcOrd="2" destOrd="0" parTransId="{862AAE39-3AAD-40E3-BA20-90187BD73242}" sibTransId="{9B090D9D-470E-46E2-AABB-0368A52481AA}"/>
    <dgm:cxn modelId="{128D0C97-47A2-4444-BE4E-EF716AA05109}" type="presOf" srcId="{AACEAFD5-63CF-4AFC-B46F-BE086C5D447C}" destId="{372828CF-3339-E44A-BBB6-2086036C9488}" srcOrd="0" destOrd="0" presId="urn:microsoft.com/office/officeart/2005/8/layout/hProcess11"/>
    <dgm:cxn modelId="{938719A9-826C-C146-B6E2-ACDCF3167681}" type="presOf" srcId="{349299C9-846E-4827-813A-349CCCE20782}" destId="{372828CF-3339-E44A-BBB6-2086036C9488}" srcOrd="0" destOrd="1" presId="urn:microsoft.com/office/officeart/2005/8/layout/hProcess11"/>
    <dgm:cxn modelId="{17BD67AD-4331-49EC-BC4A-29404E891597}" srcId="{9E838AE2-4659-4603-ABC8-58DF4222C0D4}" destId="{C8E903CE-0CFD-4D68-A857-80E14557005E}" srcOrd="0" destOrd="0" parTransId="{D5890537-0D77-4DA1-A100-62C393623468}" sibTransId="{862799CE-00F4-4DD6-894E-A487503F8DE6}"/>
    <dgm:cxn modelId="{34AB2CAF-BA54-4A43-AB48-070D923304EC}" type="presOf" srcId="{A148F077-6145-4808-890A-92319125A823}" destId="{E093F839-D107-C147-91A7-BF591A6B37F1}" srcOrd="0" destOrd="3" presId="urn:microsoft.com/office/officeart/2005/8/layout/hProcess11"/>
    <dgm:cxn modelId="{1F92E5B2-6CA3-B740-8CEA-ABC194B07CE5}" type="presOf" srcId="{9E838AE2-4659-4603-ABC8-58DF4222C0D4}" destId="{10F10402-5A89-6540-96F4-099A00D5A2D6}" srcOrd="0" destOrd="0" presId="urn:microsoft.com/office/officeart/2005/8/layout/hProcess11"/>
    <dgm:cxn modelId="{AE101ABC-7EA3-4444-A576-8AB15A371C84}" srcId="{55C0B14E-AEA6-48D3-A387-ED4A3A3BF840}" destId="{AACEAFD5-63CF-4AFC-B46F-BE086C5D447C}" srcOrd="0" destOrd="0" parTransId="{7A0BD8EC-BB4A-4912-A54E-6F39B681264E}" sibTransId="{7A8D4B4D-06E9-4958-810D-A6226B6AC588}"/>
    <dgm:cxn modelId="{68C9FDBF-AAA5-438C-B96B-AB753B4C22A1}" srcId="{D71FC021-6A65-44D1-95B9-0E6C89079866}" destId="{78327937-250F-45A6-8ACC-451F624F4B55}" srcOrd="3" destOrd="0" parTransId="{044EA4B3-114D-4593-8916-028A3D4EF354}" sibTransId="{F304DDE8-D608-4D85-B308-25027CD7F0CD}"/>
    <dgm:cxn modelId="{3099B7C2-7E56-9C44-9F22-55A437E5E1DF}" type="presOf" srcId="{55C0B14E-AEA6-48D3-A387-ED4A3A3BF840}" destId="{979E43FF-12CB-ED49-8959-325E1A9E21E8}" srcOrd="0" destOrd="0" presId="urn:microsoft.com/office/officeart/2005/8/layout/hProcess11"/>
    <dgm:cxn modelId="{042E0AE1-6450-410A-B96E-AFBADB139BEA}" srcId="{55C0B14E-AEA6-48D3-A387-ED4A3A3BF840}" destId="{32CCB050-072A-41BF-BE1B-388CF53E5629}" srcOrd="3" destOrd="0" parTransId="{B301371B-A53D-4B79-8B8D-7B304894442B}" sibTransId="{BF05D8EE-4413-4737-8721-DAF10D6CAB04}"/>
    <dgm:cxn modelId="{E3115EEA-DE9C-4F06-B8B3-BEB263D5F2B1}" srcId="{D71FC021-6A65-44D1-95B9-0E6C89079866}" destId="{4A6BB192-9983-4F48-BBC5-6E384EED7EC5}" srcOrd="0" destOrd="0" parTransId="{230A6E4A-6CED-4DC0-AEFE-6859FE07B658}" sibTransId="{0B568EC2-5D2A-4B00-8047-B7832F245B44}"/>
    <dgm:cxn modelId="{F560A2FC-9EB1-C940-9414-05C0CD448957}" type="presOf" srcId="{4A6BB192-9983-4F48-BBC5-6E384EED7EC5}" destId="{E093F839-D107-C147-91A7-BF591A6B37F1}" srcOrd="0" destOrd="1" presId="urn:microsoft.com/office/officeart/2005/8/layout/hProcess11"/>
    <dgm:cxn modelId="{8DB1E629-70B5-F14A-8934-559A2686B302}" type="presParOf" srcId="{979E43FF-12CB-ED49-8959-325E1A9E21E8}" destId="{3754F309-1559-6442-8699-F936A65F97CA}" srcOrd="0" destOrd="0" presId="urn:microsoft.com/office/officeart/2005/8/layout/hProcess11"/>
    <dgm:cxn modelId="{8B438C6A-ACA1-B94F-8C5F-1C14FA63B9F7}" type="presParOf" srcId="{979E43FF-12CB-ED49-8959-325E1A9E21E8}" destId="{312902CF-7F5D-0B49-B3FE-568A87BF4EE4}" srcOrd="1" destOrd="0" presId="urn:microsoft.com/office/officeart/2005/8/layout/hProcess11"/>
    <dgm:cxn modelId="{AF0E93DD-423D-C54D-BFE9-C7CDF83C0E2F}" type="presParOf" srcId="{312902CF-7F5D-0B49-B3FE-568A87BF4EE4}" destId="{7CAA598B-5AE2-814C-8895-73F0FC0D02AE}" srcOrd="0" destOrd="0" presId="urn:microsoft.com/office/officeart/2005/8/layout/hProcess11"/>
    <dgm:cxn modelId="{273CEF30-A5AD-E04D-B0D5-D59D4A96664C}" type="presParOf" srcId="{7CAA598B-5AE2-814C-8895-73F0FC0D02AE}" destId="{372828CF-3339-E44A-BBB6-2086036C9488}" srcOrd="0" destOrd="0" presId="urn:microsoft.com/office/officeart/2005/8/layout/hProcess11"/>
    <dgm:cxn modelId="{4968D800-4572-7344-A24A-C44CAAA944B1}" type="presParOf" srcId="{7CAA598B-5AE2-814C-8895-73F0FC0D02AE}" destId="{A238071D-27EE-944C-AC00-AA0D602D331A}" srcOrd="1" destOrd="0" presId="urn:microsoft.com/office/officeart/2005/8/layout/hProcess11"/>
    <dgm:cxn modelId="{F3685BBF-CBDC-CE43-934C-9773B3691846}" type="presParOf" srcId="{7CAA598B-5AE2-814C-8895-73F0FC0D02AE}" destId="{BECFCCEE-6D6F-F147-BE7E-FBD11FF42EAD}" srcOrd="2" destOrd="0" presId="urn:microsoft.com/office/officeart/2005/8/layout/hProcess11"/>
    <dgm:cxn modelId="{16EAB8D8-EC66-D842-BE68-75A923DE3F4F}" type="presParOf" srcId="{312902CF-7F5D-0B49-B3FE-568A87BF4EE4}" destId="{89586766-7512-7242-BC25-F8A2A8E6DC16}" srcOrd="1" destOrd="0" presId="urn:microsoft.com/office/officeart/2005/8/layout/hProcess11"/>
    <dgm:cxn modelId="{16CC6C88-C4A7-C843-86B6-D7D1194241EC}" type="presParOf" srcId="{312902CF-7F5D-0B49-B3FE-568A87BF4EE4}" destId="{F0FA847F-9671-4A4D-986D-259D97875668}" srcOrd="2" destOrd="0" presId="urn:microsoft.com/office/officeart/2005/8/layout/hProcess11"/>
    <dgm:cxn modelId="{B7D22B24-6342-BA43-AFF6-6BE6E85ADCE4}" type="presParOf" srcId="{F0FA847F-9671-4A4D-986D-259D97875668}" destId="{66C3B005-1F82-8E46-986A-D7F66A3A11C5}" srcOrd="0" destOrd="0" presId="urn:microsoft.com/office/officeart/2005/8/layout/hProcess11"/>
    <dgm:cxn modelId="{6C1981FF-9BF4-6B43-B119-A40C174EF410}" type="presParOf" srcId="{F0FA847F-9671-4A4D-986D-259D97875668}" destId="{E003598C-A77C-E647-AC67-202397C7C2C6}" srcOrd="1" destOrd="0" presId="urn:microsoft.com/office/officeart/2005/8/layout/hProcess11"/>
    <dgm:cxn modelId="{F5A105D7-D607-714C-AABA-4B74B5E41317}" type="presParOf" srcId="{F0FA847F-9671-4A4D-986D-259D97875668}" destId="{EE52B993-9278-8646-B454-15C4F5F8C682}" srcOrd="2" destOrd="0" presId="urn:microsoft.com/office/officeart/2005/8/layout/hProcess11"/>
    <dgm:cxn modelId="{212FECA4-A57A-0442-A10B-99AE1D791480}" type="presParOf" srcId="{312902CF-7F5D-0B49-B3FE-568A87BF4EE4}" destId="{EC4C393F-83F2-044A-B85A-B4A3B578CAAD}" srcOrd="3" destOrd="0" presId="urn:microsoft.com/office/officeart/2005/8/layout/hProcess11"/>
    <dgm:cxn modelId="{9CB87072-BB02-7540-96A9-F95A9C3EF9E1}" type="presParOf" srcId="{312902CF-7F5D-0B49-B3FE-568A87BF4EE4}" destId="{13297FFB-E45E-F34B-9908-34A907476E6C}" srcOrd="4" destOrd="0" presId="urn:microsoft.com/office/officeart/2005/8/layout/hProcess11"/>
    <dgm:cxn modelId="{9FFA598F-1314-CC4E-8EA8-2F0A0F350DB7}" type="presParOf" srcId="{13297FFB-E45E-F34B-9908-34A907476E6C}" destId="{E093F839-D107-C147-91A7-BF591A6B37F1}" srcOrd="0" destOrd="0" presId="urn:microsoft.com/office/officeart/2005/8/layout/hProcess11"/>
    <dgm:cxn modelId="{2C1DEA51-BF16-EB46-A9D4-0C897F5ADCF4}" type="presParOf" srcId="{13297FFB-E45E-F34B-9908-34A907476E6C}" destId="{164A0F39-72C5-6C47-BD7E-D85A1B7BF6C9}" srcOrd="1" destOrd="0" presId="urn:microsoft.com/office/officeart/2005/8/layout/hProcess11"/>
    <dgm:cxn modelId="{2E3A6EA0-AAF8-6C49-A912-AB77BF830EC7}" type="presParOf" srcId="{13297FFB-E45E-F34B-9908-34A907476E6C}" destId="{E3993F29-0D14-D447-8668-E1B7850A37B6}" srcOrd="2" destOrd="0" presId="urn:microsoft.com/office/officeart/2005/8/layout/hProcess11"/>
    <dgm:cxn modelId="{CA905AB8-A652-0E4A-9AD1-99DAEEB05A6A}" type="presParOf" srcId="{312902CF-7F5D-0B49-B3FE-568A87BF4EE4}" destId="{CDF4B581-195F-1742-8878-AA3970849ADB}" srcOrd="5" destOrd="0" presId="urn:microsoft.com/office/officeart/2005/8/layout/hProcess11"/>
    <dgm:cxn modelId="{911F52CA-B30A-C347-9A49-338EEA3EFFFE}" type="presParOf" srcId="{312902CF-7F5D-0B49-B3FE-568A87BF4EE4}" destId="{B4932A9D-1A61-E94D-8B9F-812126317FC8}" srcOrd="6" destOrd="0" presId="urn:microsoft.com/office/officeart/2005/8/layout/hProcess11"/>
    <dgm:cxn modelId="{A76AD246-B672-E045-BFDA-9A43C9763A6D}" type="presParOf" srcId="{B4932A9D-1A61-E94D-8B9F-812126317FC8}" destId="{F18596F0-52A6-A143-9BFC-DA068C37DE6F}" srcOrd="0" destOrd="0" presId="urn:microsoft.com/office/officeart/2005/8/layout/hProcess11"/>
    <dgm:cxn modelId="{0A7EF4D7-E0AC-EE42-BFD9-763F47B8FDB9}" type="presParOf" srcId="{B4932A9D-1A61-E94D-8B9F-812126317FC8}" destId="{1501A02B-D4EF-144E-9CF0-602A004680BE}" srcOrd="1" destOrd="0" presId="urn:microsoft.com/office/officeart/2005/8/layout/hProcess11"/>
    <dgm:cxn modelId="{80ACC028-54C4-D847-887A-13AEF449A191}" type="presParOf" srcId="{B4932A9D-1A61-E94D-8B9F-812126317FC8}" destId="{2D9E5D2A-7F10-D84E-A858-85FD944BF8E4}" srcOrd="2" destOrd="0" presId="urn:microsoft.com/office/officeart/2005/8/layout/hProcess11"/>
    <dgm:cxn modelId="{09288F11-993F-D641-948D-B4D5BB340C8F}" type="presParOf" srcId="{312902CF-7F5D-0B49-B3FE-568A87BF4EE4}" destId="{7B95C6FA-7857-A943-9165-2AAFAB22580C}" srcOrd="7" destOrd="0" presId="urn:microsoft.com/office/officeart/2005/8/layout/hProcess11"/>
    <dgm:cxn modelId="{1660E60A-8611-074B-9091-28BAB2770DF5}" type="presParOf" srcId="{312902CF-7F5D-0B49-B3FE-568A87BF4EE4}" destId="{C1BDF471-A8AB-1D4C-874C-1E128B173605}" srcOrd="8" destOrd="0" presId="urn:microsoft.com/office/officeart/2005/8/layout/hProcess11"/>
    <dgm:cxn modelId="{DCDAEAB7-ABCE-0B48-8909-B859313D92C2}" type="presParOf" srcId="{C1BDF471-A8AB-1D4C-874C-1E128B173605}" destId="{10F10402-5A89-6540-96F4-099A00D5A2D6}" srcOrd="0" destOrd="0" presId="urn:microsoft.com/office/officeart/2005/8/layout/hProcess11"/>
    <dgm:cxn modelId="{2B18B5AE-48BC-1141-BF94-E6EBF9C31BD2}" type="presParOf" srcId="{C1BDF471-A8AB-1D4C-874C-1E128B173605}" destId="{C7D1C7BE-CF8B-A24E-8F4A-58F4F4E6CD28}" srcOrd="1" destOrd="0" presId="urn:microsoft.com/office/officeart/2005/8/layout/hProcess11"/>
    <dgm:cxn modelId="{053D4CAF-FC38-9F49-8C36-98633D3A0E58}" type="presParOf" srcId="{C1BDF471-A8AB-1D4C-874C-1E128B173605}" destId="{D2A3B786-FF2F-3347-8F32-DF3C738BF88A}"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7951F77-4E36-4893-91C6-3151A6D51694}" type="doc">
      <dgm:prSet loTypeId="urn:microsoft.com/office/officeart/2018/2/layout/IconVerticalSolidList" loCatId="icon" qsTypeId="urn:microsoft.com/office/officeart/2005/8/quickstyle/simple2" qsCatId="simple" csTypeId="urn:microsoft.com/office/officeart/2018/5/colors/Iconchunking_neutralbg_colorful1" csCatId="colorful" phldr="1"/>
      <dgm:spPr/>
      <dgm:t>
        <a:bodyPr/>
        <a:lstStyle/>
        <a:p>
          <a:endParaRPr lang="en-US"/>
        </a:p>
      </dgm:t>
    </dgm:pt>
    <dgm:pt modelId="{65B3944D-D926-4D0F-A305-F5740000747A}">
      <dgm:prSet custT="1"/>
      <dgm:spPr/>
      <dgm:t>
        <a:bodyPr/>
        <a:lstStyle/>
        <a:p>
          <a:pPr>
            <a:lnSpc>
              <a:spcPct val="100000"/>
            </a:lnSpc>
          </a:pPr>
          <a:r>
            <a:rPr lang="en-US" sz="2000" b="1" i="0" dirty="0"/>
            <a:t>LinkedIn</a:t>
          </a:r>
          <a:br>
            <a:rPr lang="en-US" sz="2000" b="0" i="0" dirty="0"/>
          </a:br>
          <a:r>
            <a:rPr lang="en-US" sz="2000" i="0" dirty="0">
              <a:hlinkClick xmlns:r="http://schemas.openxmlformats.org/officeDocument/2006/relationships" r:id="rId1"/>
            </a:rPr>
            <a:t>linkedin.com/in/lara-tomeh-b8347a158</a:t>
          </a:r>
          <a:endParaRPr lang="en-US" sz="1600" b="0" i="0" dirty="0"/>
        </a:p>
      </dgm:t>
    </dgm:pt>
    <dgm:pt modelId="{2EA7AC4A-E82B-43F0-A6EA-F599428578FC}" type="parTrans" cxnId="{92D3A76D-ADBB-49F3-861D-D2B74F81812E}">
      <dgm:prSet/>
      <dgm:spPr/>
      <dgm:t>
        <a:bodyPr/>
        <a:lstStyle/>
        <a:p>
          <a:endParaRPr lang="en-US" sz="1600" b="0" i="0">
            <a:solidFill>
              <a:schemeClr val="tx1">
                <a:lumMod val="75000"/>
                <a:lumOff val="25000"/>
              </a:schemeClr>
            </a:solidFill>
          </a:endParaRPr>
        </a:p>
      </dgm:t>
    </dgm:pt>
    <dgm:pt modelId="{8862CE7B-AE72-45E8-B982-5279C14F7985}" type="sibTrans" cxnId="{92D3A76D-ADBB-49F3-861D-D2B74F81812E}">
      <dgm:prSet/>
      <dgm:spPr/>
      <dgm:t>
        <a:bodyPr/>
        <a:lstStyle/>
        <a:p>
          <a:endParaRPr lang="en-US" sz="1600" b="0" i="0">
            <a:solidFill>
              <a:schemeClr val="tx1">
                <a:lumMod val="75000"/>
                <a:lumOff val="25000"/>
              </a:schemeClr>
            </a:solidFill>
          </a:endParaRPr>
        </a:p>
      </dgm:t>
    </dgm:pt>
    <dgm:pt modelId="{BC68B812-A325-41D8-A08E-C2392666DF66}">
      <dgm:prSet custT="1"/>
      <dgm:spPr/>
      <dgm:t>
        <a:bodyPr/>
        <a:lstStyle/>
        <a:p>
          <a:pPr>
            <a:lnSpc>
              <a:spcPct val="100000"/>
            </a:lnSpc>
          </a:pPr>
          <a:r>
            <a:rPr lang="en-US" sz="2000" b="1" i="0"/>
            <a:t>Email</a:t>
          </a:r>
          <a:br>
            <a:rPr lang="en-US" sz="2000" b="0" i="0"/>
          </a:br>
          <a:r>
            <a:rPr lang="en-US" sz="2000" i="0">
              <a:hlinkClick xmlns:r="http://schemas.openxmlformats.org/officeDocument/2006/relationships" r:id="rId2"/>
            </a:rPr>
            <a:t>laratomeh@gmail.com</a:t>
          </a:r>
          <a:endParaRPr lang="en-US" sz="1600" b="0" i="0" dirty="0"/>
        </a:p>
      </dgm:t>
    </dgm:pt>
    <dgm:pt modelId="{23A01A1D-B409-49E7-91BA-2321B9A237C2}" type="parTrans" cxnId="{AAD26E9B-C129-46B7-BFCC-98D5999B6B9A}">
      <dgm:prSet/>
      <dgm:spPr/>
      <dgm:t>
        <a:bodyPr/>
        <a:lstStyle/>
        <a:p>
          <a:endParaRPr lang="en-US" sz="1600" b="0" i="0">
            <a:solidFill>
              <a:schemeClr val="tx1">
                <a:lumMod val="75000"/>
                <a:lumOff val="25000"/>
              </a:schemeClr>
            </a:solidFill>
          </a:endParaRPr>
        </a:p>
      </dgm:t>
    </dgm:pt>
    <dgm:pt modelId="{E950D3C2-0472-429B-98B0-86C856FA65A1}" type="sibTrans" cxnId="{AAD26E9B-C129-46B7-BFCC-98D5999B6B9A}">
      <dgm:prSet/>
      <dgm:spPr/>
      <dgm:t>
        <a:bodyPr/>
        <a:lstStyle/>
        <a:p>
          <a:endParaRPr lang="en-US" sz="1600" b="0" i="0">
            <a:solidFill>
              <a:schemeClr val="tx1">
                <a:lumMod val="75000"/>
                <a:lumOff val="25000"/>
              </a:schemeClr>
            </a:solidFill>
          </a:endParaRPr>
        </a:p>
      </dgm:t>
    </dgm:pt>
    <dgm:pt modelId="{F61FEBF0-CB2F-4364-8F44-722FB7578D18}" type="pres">
      <dgm:prSet presAssocID="{D7951F77-4E36-4893-91C6-3151A6D51694}" presName="root" presStyleCnt="0">
        <dgm:presLayoutVars>
          <dgm:dir/>
          <dgm:resizeHandles val="exact"/>
        </dgm:presLayoutVars>
      </dgm:prSet>
      <dgm:spPr/>
    </dgm:pt>
    <dgm:pt modelId="{F50C455E-839B-4494-8D06-326978CB28A7}" type="pres">
      <dgm:prSet presAssocID="{65B3944D-D926-4D0F-A305-F5740000747A}" presName="compNode" presStyleCnt="0"/>
      <dgm:spPr/>
    </dgm:pt>
    <dgm:pt modelId="{1DA8A0A9-929F-455B-B8BD-92EC86B6A862}" type="pres">
      <dgm:prSet presAssocID="{65B3944D-D926-4D0F-A305-F5740000747A}" presName="bgRect" presStyleLbl="bgShp" presStyleIdx="0" presStyleCnt="2"/>
      <dgm:spPr>
        <a:prstGeom prst="rect">
          <a:avLst/>
        </a:prstGeom>
      </dgm:spPr>
    </dgm:pt>
    <dgm:pt modelId="{70C56EED-B0B5-4180-A100-474B69DE81C3}" type="pres">
      <dgm:prSet presAssocID="{65B3944D-D926-4D0F-A305-F5740000747A}" presName="iconRect" presStyleLbl="node1" presStyleIdx="0" presStyleCnt="2"/>
      <dgm:spPr>
        <a:blipFill>
          <a:blip xmlns:r="http://schemas.openxmlformats.org/officeDocument/2006/relationships"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onnected"/>
        </a:ext>
      </dgm:extLst>
    </dgm:pt>
    <dgm:pt modelId="{1827E2BA-EA13-4751-82F2-976CBDED6C82}" type="pres">
      <dgm:prSet presAssocID="{65B3944D-D926-4D0F-A305-F5740000747A}" presName="spaceRect" presStyleCnt="0"/>
      <dgm:spPr/>
    </dgm:pt>
    <dgm:pt modelId="{C38A5A37-0883-4EE3-9002-010A6D324785}" type="pres">
      <dgm:prSet presAssocID="{65B3944D-D926-4D0F-A305-F5740000747A}" presName="parTx" presStyleLbl="revTx" presStyleIdx="0" presStyleCnt="2">
        <dgm:presLayoutVars>
          <dgm:chMax val="0"/>
          <dgm:chPref val="0"/>
        </dgm:presLayoutVars>
      </dgm:prSet>
      <dgm:spPr/>
    </dgm:pt>
    <dgm:pt modelId="{21CE6EA1-CB92-41CD-8FAE-4CFF03E26BE6}" type="pres">
      <dgm:prSet presAssocID="{8862CE7B-AE72-45E8-B982-5279C14F7985}" presName="sibTrans" presStyleCnt="0"/>
      <dgm:spPr/>
    </dgm:pt>
    <dgm:pt modelId="{763367BB-4527-4646-8015-D79C10A337E8}" type="pres">
      <dgm:prSet presAssocID="{BC68B812-A325-41D8-A08E-C2392666DF66}" presName="compNode" presStyleCnt="0"/>
      <dgm:spPr/>
    </dgm:pt>
    <dgm:pt modelId="{712D2B29-4977-4B70-ABE9-215A9E804015}" type="pres">
      <dgm:prSet presAssocID="{BC68B812-A325-41D8-A08E-C2392666DF66}" presName="bgRect" presStyleLbl="bgShp" presStyleIdx="1" presStyleCnt="2"/>
      <dgm:spPr>
        <a:prstGeom prst="rect">
          <a:avLst/>
        </a:prstGeom>
      </dgm:spPr>
    </dgm:pt>
    <dgm:pt modelId="{6C7A9EF9-02EB-4D4D-A251-EC3A2F0EFD57}" type="pres">
      <dgm:prSet presAssocID="{BC68B812-A325-41D8-A08E-C2392666DF66}" presName="iconRect" presStyleLbl="node1" presStyleIdx="1" presStyleCnt="2"/>
      <dgm:spPr>
        <a:blipFill>
          <a:blip xmlns:r="http://schemas.openxmlformats.org/officeDocument/2006/relationships"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Email"/>
        </a:ext>
      </dgm:extLst>
    </dgm:pt>
    <dgm:pt modelId="{13497251-DF6D-4038-B1ED-CA29B33C0A2F}" type="pres">
      <dgm:prSet presAssocID="{BC68B812-A325-41D8-A08E-C2392666DF66}" presName="spaceRect" presStyleCnt="0"/>
      <dgm:spPr/>
    </dgm:pt>
    <dgm:pt modelId="{516FEABD-B159-4827-91AC-07F0FC9EFC37}" type="pres">
      <dgm:prSet presAssocID="{BC68B812-A325-41D8-A08E-C2392666DF66}" presName="parTx" presStyleLbl="revTx" presStyleIdx="1" presStyleCnt="2">
        <dgm:presLayoutVars>
          <dgm:chMax val="0"/>
          <dgm:chPref val="0"/>
        </dgm:presLayoutVars>
      </dgm:prSet>
      <dgm:spPr/>
    </dgm:pt>
  </dgm:ptLst>
  <dgm:cxnLst>
    <dgm:cxn modelId="{90986C5B-BF7B-4231-8046-782BAE77E788}" type="presOf" srcId="{BC68B812-A325-41D8-A08E-C2392666DF66}" destId="{516FEABD-B159-4827-91AC-07F0FC9EFC37}" srcOrd="0" destOrd="0" presId="urn:microsoft.com/office/officeart/2018/2/layout/IconVerticalSolidList"/>
    <dgm:cxn modelId="{92D3A76D-ADBB-49F3-861D-D2B74F81812E}" srcId="{D7951F77-4E36-4893-91C6-3151A6D51694}" destId="{65B3944D-D926-4D0F-A305-F5740000747A}" srcOrd="0" destOrd="0" parTransId="{2EA7AC4A-E82B-43F0-A6EA-F599428578FC}" sibTransId="{8862CE7B-AE72-45E8-B982-5279C14F7985}"/>
    <dgm:cxn modelId="{9D5AFC8C-3FE5-4AED-9F29-5D039E47B81F}" type="presOf" srcId="{D7951F77-4E36-4893-91C6-3151A6D51694}" destId="{F61FEBF0-CB2F-4364-8F44-722FB7578D18}" srcOrd="0" destOrd="0" presId="urn:microsoft.com/office/officeart/2018/2/layout/IconVerticalSolidList"/>
    <dgm:cxn modelId="{AAD26E9B-C129-46B7-BFCC-98D5999B6B9A}" srcId="{D7951F77-4E36-4893-91C6-3151A6D51694}" destId="{BC68B812-A325-41D8-A08E-C2392666DF66}" srcOrd="1" destOrd="0" parTransId="{23A01A1D-B409-49E7-91BA-2321B9A237C2}" sibTransId="{E950D3C2-0472-429B-98B0-86C856FA65A1}"/>
    <dgm:cxn modelId="{F57AC0B7-F603-4C41-BF48-9041FAA60E8E}" type="presOf" srcId="{65B3944D-D926-4D0F-A305-F5740000747A}" destId="{C38A5A37-0883-4EE3-9002-010A6D324785}" srcOrd="0" destOrd="0" presId="urn:microsoft.com/office/officeart/2018/2/layout/IconVerticalSolidList"/>
    <dgm:cxn modelId="{30F222E0-DF1F-4484-B140-6B7C6520EA89}" type="presParOf" srcId="{F61FEBF0-CB2F-4364-8F44-722FB7578D18}" destId="{F50C455E-839B-4494-8D06-326978CB28A7}" srcOrd="0" destOrd="0" presId="urn:microsoft.com/office/officeart/2018/2/layout/IconVerticalSolidList"/>
    <dgm:cxn modelId="{4FA9135E-4FFF-4848-9413-1BF026DB0BED}" type="presParOf" srcId="{F50C455E-839B-4494-8D06-326978CB28A7}" destId="{1DA8A0A9-929F-455B-B8BD-92EC86B6A862}" srcOrd="0" destOrd="0" presId="urn:microsoft.com/office/officeart/2018/2/layout/IconVerticalSolidList"/>
    <dgm:cxn modelId="{D16731A0-71A2-43AF-BF53-727392BD9F51}" type="presParOf" srcId="{F50C455E-839B-4494-8D06-326978CB28A7}" destId="{70C56EED-B0B5-4180-A100-474B69DE81C3}" srcOrd="1" destOrd="0" presId="urn:microsoft.com/office/officeart/2018/2/layout/IconVerticalSolidList"/>
    <dgm:cxn modelId="{4A8AA9B9-F7DD-4A1D-B570-4456CEC74161}" type="presParOf" srcId="{F50C455E-839B-4494-8D06-326978CB28A7}" destId="{1827E2BA-EA13-4751-82F2-976CBDED6C82}" srcOrd="2" destOrd="0" presId="urn:microsoft.com/office/officeart/2018/2/layout/IconVerticalSolidList"/>
    <dgm:cxn modelId="{DDE1A35C-0892-4749-9900-354FF724E1E5}" type="presParOf" srcId="{F50C455E-839B-4494-8D06-326978CB28A7}" destId="{C38A5A37-0883-4EE3-9002-010A6D324785}" srcOrd="3" destOrd="0" presId="urn:microsoft.com/office/officeart/2018/2/layout/IconVerticalSolidList"/>
    <dgm:cxn modelId="{D3D3D519-863B-49A0-9C3F-051416EA153D}" type="presParOf" srcId="{F61FEBF0-CB2F-4364-8F44-722FB7578D18}" destId="{21CE6EA1-CB92-41CD-8FAE-4CFF03E26BE6}" srcOrd="1" destOrd="0" presId="urn:microsoft.com/office/officeart/2018/2/layout/IconVerticalSolidList"/>
    <dgm:cxn modelId="{AC8A67FF-09EA-4C04-AE25-5A9F33A57654}" type="presParOf" srcId="{F61FEBF0-CB2F-4364-8F44-722FB7578D18}" destId="{763367BB-4527-4646-8015-D79C10A337E8}" srcOrd="2" destOrd="0" presId="urn:microsoft.com/office/officeart/2018/2/layout/IconVerticalSolidList"/>
    <dgm:cxn modelId="{5BC094CB-F2E0-4918-9AC7-082F24D0AC9E}" type="presParOf" srcId="{763367BB-4527-4646-8015-D79C10A337E8}" destId="{712D2B29-4977-4B70-ABE9-215A9E804015}" srcOrd="0" destOrd="0" presId="urn:microsoft.com/office/officeart/2018/2/layout/IconVerticalSolidList"/>
    <dgm:cxn modelId="{8583FA80-D558-4B21-9EFE-C8F712D37D97}" type="presParOf" srcId="{763367BB-4527-4646-8015-D79C10A337E8}" destId="{6C7A9EF9-02EB-4D4D-A251-EC3A2F0EFD57}" srcOrd="1" destOrd="0" presId="urn:microsoft.com/office/officeart/2018/2/layout/IconVerticalSolidList"/>
    <dgm:cxn modelId="{FF2B3AFE-5D78-4AF4-BD5D-10DA64FD2E34}" type="presParOf" srcId="{763367BB-4527-4646-8015-D79C10A337E8}" destId="{13497251-DF6D-4038-B1ED-CA29B33C0A2F}" srcOrd="2" destOrd="0" presId="urn:microsoft.com/office/officeart/2018/2/layout/IconVerticalSolidList"/>
    <dgm:cxn modelId="{03E26A79-059D-4B0B-B311-C422C1F45874}" type="presParOf" srcId="{763367BB-4527-4646-8015-D79C10A337E8}" destId="{516FEABD-B159-4827-91AC-07F0FC9EFC37}" srcOrd="3" destOrd="0" presId="urn:microsoft.com/office/officeart/2018/2/layout/IconVerticalSolidList"/>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54F309-1559-6442-8699-F936A65F97CA}">
      <dsp:nvSpPr>
        <dsp:cNvPr id="0" name=""/>
        <dsp:cNvSpPr/>
      </dsp:nvSpPr>
      <dsp:spPr>
        <a:xfrm>
          <a:off x="0" y="1908375"/>
          <a:ext cx="10548190" cy="844895"/>
        </a:xfrm>
        <a:prstGeom prst="notchedRightArrow">
          <a:avLst/>
        </a:prstGeom>
        <a:solidFill>
          <a:schemeClr val="bg1">
            <a:lumMod val="95000"/>
          </a:schemeClr>
        </a:solidFill>
        <a:ln>
          <a:noFill/>
        </a:ln>
        <a:effectLst/>
      </dsp:spPr>
      <dsp:style>
        <a:lnRef idx="0">
          <a:scrgbClr r="0" g="0" b="0"/>
        </a:lnRef>
        <a:fillRef idx="1">
          <a:scrgbClr r="0" g="0" b="0"/>
        </a:fillRef>
        <a:effectRef idx="0">
          <a:scrgbClr r="0" g="0" b="0"/>
        </a:effectRef>
        <a:fontRef idx="minor"/>
      </dsp:style>
    </dsp:sp>
    <dsp:sp modelId="{372828CF-3339-E44A-BBB6-2086036C9488}">
      <dsp:nvSpPr>
        <dsp:cNvPr id="0" name=""/>
        <dsp:cNvSpPr/>
      </dsp:nvSpPr>
      <dsp:spPr>
        <a:xfrm>
          <a:off x="40032" y="426060"/>
          <a:ext cx="1824043" cy="1092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1">
          <a:noAutofit/>
        </a:bodyPr>
        <a:lstStyle/>
        <a:p>
          <a:pPr marL="0" lvl="0" indent="0" algn="l" defTabSz="622300">
            <a:lnSpc>
              <a:spcPct val="100000"/>
            </a:lnSpc>
            <a:spcBef>
              <a:spcPct val="0"/>
            </a:spcBef>
            <a:spcAft>
              <a:spcPct val="35000"/>
            </a:spcAft>
            <a:buNone/>
          </a:pPr>
          <a:r>
            <a:rPr lang="en-US" sz="1400" b="1" kern="1200" dirty="0">
              <a:solidFill>
                <a:schemeClr val="tx1">
                  <a:lumMod val="75000"/>
                  <a:lumOff val="25000"/>
                </a:schemeClr>
              </a:solidFill>
              <a:effectLst/>
              <a:latin typeface="+mj-lt"/>
            </a:rPr>
            <a:t>STAGE 01</a:t>
          </a:r>
        </a:p>
        <a:p>
          <a:pPr marL="0" lvl="0" indent="0" algn="l" defTabSz="533400">
            <a:lnSpc>
              <a:spcPct val="100000"/>
            </a:lnSpc>
            <a:spcBef>
              <a:spcPct val="0"/>
            </a:spcBef>
            <a:spcAft>
              <a:spcPts val="0"/>
            </a:spcAft>
            <a:buNone/>
          </a:pPr>
          <a:r>
            <a:rPr lang="en-US" sz="1100" b="0" kern="1200" dirty="0">
              <a:solidFill>
                <a:srgbClr val="000000">
                  <a:lumMod val="75000"/>
                  <a:lumOff val="25000"/>
                </a:srgbClr>
              </a:solidFill>
              <a:effectLst/>
              <a:latin typeface="Verdana" panose="020B0604030504040204"/>
              <a:ea typeface="+mn-ea"/>
              <a:cs typeface="+mn-cs"/>
            </a:rPr>
            <a:t>A report about the data was generated using data prep in order to form the basic idea about it.</a:t>
          </a:r>
        </a:p>
      </dsp:txBody>
      <dsp:txXfrm>
        <a:off x="40032" y="426060"/>
        <a:ext cx="1824043" cy="1092745"/>
      </dsp:txXfrm>
    </dsp:sp>
    <dsp:sp modelId="{A238071D-27EE-944C-AC00-AA0D602D331A}">
      <dsp:nvSpPr>
        <dsp:cNvPr id="0" name=""/>
        <dsp:cNvSpPr/>
      </dsp:nvSpPr>
      <dsp:spPr>
        <a:xfrm>
          <a:off x="656218" y="2101987"/>
          <a:ext cx="466164" cy="466164"/>
        </a:xfrm>
        <a:prstGeom prst="ellipse">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C3B005-1F82-8E46-986A-D7F66A3A11C5}">
      <dsp:nvSpPr>
        <dsp:cNvPr id="0" name=""/>
        <dsp:cNvSpPr/>
      </dsp:nvSpPr>
      <dsp:spPr>
        <a:xfrm>
          <a:off x="1919417" y="2796988"/>
          <a:ext cx="1824043" cy="1864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1">
          <a:noAutofit/>
        </a:bodyPr>
        <a:lstStyle/>
        <a:p>
          <a:pPr marL="17463" lvl="0" indent="-17463" algn="l" defTabSz="622300">
            <a:lnSpc>
              <a:spcPct val="100000"/>
            </a:lnSpc>
            <a:spcBef>
              <a:spcPct val="0"/>
            </a:spcBef>
            <a:spcAft>
              <a:spcPct val="35000"/>
            </a:spcAft>
            <a:buNone/>
            <a:tabLst/>
          </a:pPr>
          <a:r>
            <a:rPr lang="en-US" sz="1400" b="1" kern="1200" dirty="0">
              <a:solidFill>
                <a:schemeClr val="tx1">
                  <a:lumMod val="75000"/>
                  <a:lumOff val="25000"/>
                </a:schemeClr>
              </a:solidFill>
              <a:effectLst/>
              <a:latin typeface="+mj-lt"/>
            </a:rPr>
            <a:t>STAGE 02</a:t>
          </a:r>
        </a:p>
        <a:p>
          <a:pPr marL="17463" lvl="1" indent="-17463" algn="l" defTabSz="488950">
            <a:lnSpc>
              <a:spcPct val="100000"/>
            </a:lnSpc>
            <a:spcBef>
              <a:spcPct val="0"/>
            </a:spcBef>
            <a:spcAft>
              <a:spcPct val="15000"/>
            </a:spcAft>
            <a:buNone/>
            <a:tabLst/>
          </a:pPr>
          <a:r>
            <a:rPr lang="en-US" sz="1100" kern="1200" dirty="0"/>
            <a:t>Data cleaning and EDA</a:t>
          </a:r>
          <a:endParaRPr lang="en-US" sz="1100" b="0" kern="1200" dirty="0">
            <a:solidFill>
              <a:schemeClr val="tx1">
                <a:lumMod val="75000"/>
                <a:lumOff val="25000"/>
              </a:schemeClr>
            </a:solidFill>
            <a:effectLst/>
          </a:endParaRPr>
        </a:p>
      </dsp:txBody>
      <dsp:txXfrm>
        <a:off x="1919417" y="2796988"/>
        <a:ext cx="1824043" cy="1864658"/>
      </dsp:txXfrm>
    </dsp:sp>
    <dsp:sp modelId="{E003598C-A77C-E647-AC67-202397C7C2C6}">
      <dsp:nvSpPr>
        <dsp:cNvPr id="0" name=""/>
        <dsp:cNvSpPr/>
      </dsp:nvSpPr>
      <dsp:spPr>
        <a:xfrm>
          <a:off x="2598357" y="2097741"/>
          <a:ext cx="466164" cy="466164"/>
        </a:xfrm>
        <a:prstGeom prst="ellipse">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93F839-D107-C147-91A7-BF591A6B37F1}">
      <dsp:nvSpPr>
        <dsp:cNvPr id="0" name=""/>
        <dsp:cNvSpPr/>
      </dsp:nvSpPr>
      <dsp:spPr>
        <a:xfrm>
          <a:off x="3834663" y="0"/>
          <a:ext cx="1824043" cy="1864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1">
          <a:noAutofit/>
        </a:bodyPr>
        <a:lstStyle/>
        <a:p>
          <a:pPr marL="17463" lvl="0" indent="0" algn="l" defTabSz="622300">
            <a:lnSpc>
              <a:spcPct val="100000"/>
            </a:lnSpc>
            <a:spcBef>
              <a:spcPct val="0"/>
            </a:spcBef>
            <a:spcAft>
              <a:spcPct val="35000"/>
            </a:spcAft>
            <a:buNone/>
            <a:tabLst/>
          </a:pPr>
          <a:r>
            <a:rPr lang="en-US" sz="1400" b="1" kern="1200" dirty="0">
              <a:solidFill>
                <a:schemeClr val="tx1">
                  <a:lumMod val="75000"/>
                  <a:lumOff val="25000"/>
                </a:schemeClr>
              </a:solidFill>
              <a:effectLst/>
              <a:latin typeface="+mj-lt"/>
            </a:rPr>
            <a:t>STAGE 03</a:t>
          </a:r>
        </a:p>
        <a:p>
          <a:pPr marL="17463" lvl="1" indent="0" algn="l" defTabSz="488950">
            <a:lnSpc>
              <a:spcPct val="100000"/>
            </a:lnSpc>
            <a:spcBef>
              <a:spcPct val="0"/>
            </a:spcBef>
            <a:spcAft>
              <a:spcPct val="15000"/>
            </a:spcAft>
            <a:buNone/>
            <a:tabLst/>
          </a:pPr>
          <a:r>
            <a:rPr lang="en-US" sz="1100" kern="1200" dirty="0"/>
            <a:t>Natural language processing.</a:t>
          </a:r>
          <a:endParaRPr lang="en-US" sz="1100" b="0" kern="1200" dirty="0">
            <a:solidFill>
              <a:schemeClr val="tx1">
                <a:lumMod val="75000"/>
                <a:lumOff val="25000"/>
              </a:schemeClr>
            </a:solidFill>
            <a:effectLst/>
          </a:endParaRPr>
        </a:p>
        <a:p>
          <a:pPr marL="17463" lvl="1" indent="0" algn="l" defTabSz="488950">
            <a:lnSpc>
              <a:spcPct val="100000"/>
            </a:lnSpc>
            <a:spcBef>
              <a:spcPct val="0"/>
            </a:spcBef>
            <a:spcAft>
              <a:spcPct val="15000"/>
            </a:spcAft>
            <a:buChar char="•"/>
          </a:pPr>
          <a:r>
            <a:rPr lang="en-US" sz="1100" kern="1200" dirty="0"/>
            <a:t>Deleting the stop words.</a:t>
          </a:r>
          <a:endParaRPr lang="en-US" sz="1100" b="0" kern="1200" dirty="0">
            <a:solidFill>
              <a:schemeClr val="tx1">
                <a:lumMod val="75000"/>
                <a:lumOff val="25000"/>
              </a:schemeClr>
            </a:solidFill>
            <a:effectLst/>
          </a:endParaRPr>
        </a:p>
        <a:p>
          <a:pPr marL="17463" lvl="1" indent="0" algn="l" defTabSz="488950">
            <a:lnSpc>
              <a:spcPct val="100000"/>
            </a:lnSpc>
            <a:spcBef>
              <a:spcPct val="0"/>
            </a:spcBef>
            <a:spcAft>
              <a:spcPct val="15000"/>
            </a:spcAft>
            <a:buChar char="•"/>
          </a:pPr>
          <a:r>
            <a:rPr lang="en-US" sz="1100" kern="1200" dirty="0"/>
            <a:t>Deleting punctuation.</a:t>
          </a:r>
          <a:endParaRPr lang="en-US" sz="1100" b="0" kern="1200" dirty="0">
            <a:solidFill>
              <a:schemeClr val="tx1">
                <a:lumMod val="75000"/>
                <a:lumOff val="25000"/>
              </a:schemeClr>
            </a:solidFill>
            <a:effectLst/>
          </a:endParaRPr>
        </a:p>
        <a:p>
          <a:pPr marL="17463" lvl="1" indent="0" algn="l" defTabSz="488950">
            <a:lnSpc>
              <a:spcPct val="100000"/>
            </a:lnSpc>
            <a:spcBef>
              <a:spcPct val="0"/>
            </a:spcBef>
            <a:spcAft>
              <a:spcPct val="15000"/>
            </a:spcAft>
            <a:buChar char="•"/>
          </a:pPr>
          <a:r>
            <a:rPr lang="en-US" sz="1100" kern="1200" dirty="0"/>
            <a:t>Lemmatizing</a:t>
          </a:r>
          <a:endParaRPr lang="en-US" sz="1100" b="0" kern="1200" dirty="0">
            <a:solidFill>
              <a:schemeClr val="tx1">
                <a:lumMod val="75000"/>
                <a:lumOff val="25000"/>
              </a:schemeClr>
            </a:solidFill>
            <a:effectLst/>
          </a:endParaRPr>
        </a:p>
      </dsp:txBody>
      <dsp:txXfrm>
        <a:off x="3834663" y="0"/>
        <a:ext cx="1824043" cy="1864658"/>
      </dsp:txXfrm>
    </dsp:sp>
    <dsp:sp modelId="{164A0F39-72C5-6C47-BD7E-D85A1B7BF6C9}">
      <dsp:nvSpPr>
        <dsp:cNvPr id="0" name=""/>
        <dsp:cNvSpPr/>
      </dsp:nvSpPr>
      <dsp:spPr>
        <a:xfrm>
          <a:off x="4513603" y="2097741"/>
          <a:ext cx="466164" cy="466164"/>
        </a:xfrm>
        <a:prstGeom prst="ellipse">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8596F0-52A6-A143-9BFC-DA068C37DE6F}">
      <dsp:nvSpPr>
        <dsp:cNvPr id="0" name=""/>
        <dsp:cNvSpPr/>
      </dsp:nvSpPr>
      <dsp:spPr>
        <a:xfrm>
          <a:off x="5749909" y="2796988"/>
          <a:ext cx="1824043" cy="1864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1">
          <a:noAutofit/>
        </a:bodyPr>
        <a:lstStyle/>
        <a:p>
          <a:pPr marL="0" lvl="0" indent="0" algn="l" defTabSz="622300">
            <a:lnSpc>
              <a:spcPct val="100000"/>
            </a:lnSpc>
            <a:spcBef>
              <a:spcPct val="0"/>
            </a:spcBef>
            <a:spcAft>
              <a:spcPct val="35000"/>
            </a:spcAft>
            <a:buNone/>
          </a:pPr>
          <a:r>
            <a:rPr lang="en-US" sz="1400" b="1" kern="1200" dirty="0">
              <a:solidFill>
                <a:schemeClr val="tx1">
                  <a:lumMod val="75000"/>
                  <a:lumOff val="25000"/>
                </a:schemeClr>
              </a:solidFill>
              <a:effectLst/>
              <a:latin typeface="+mj-lt"/>
            </a:rPr>
            <a:t>STAGE 04</a:t>
          </a:r>
          <a:endParaRPr lang="ru-RU" sz="1400" b="1" kern="1200" dirty="0">
            <a:solidFill>
              <a:schemeClr val="tx1">
                <a:lumMod val="75000"/>
                <a:lumOff val="25000"/>
              </a:schemeClr>
            </a:solidFill>
            <a:effectLst/>
            <a:latin typeface="+mj-lt"/>
          </a:endParaRPr>
        </a:p>
        <a:p>
          <a:pPr marL="0" lvl="0" indent="0" algn="l" defTabSz="533400">
            <a:lnSpc>
              <a:spcPct val="100000"/>
            </a:lnSpc>
            <a:spcBef>
              <a:spcPct val="0"/>
            </a:spcBef>
            <a:spcAft>
              <a:spcPts val="0"/>
            </a:spcAft>
            <a:buNone/>
          </a:pPr>
          <a:r>
            <a:rPr lang="en-US" sz="1100" kern="1200" dirty="0"/>
            <a:t>Converting text data into vectors.</a:t>
          </a:r>
          <a:endParaRPr lang="en-US" sz="1100" b="0" kern="1200" dirty="0">
            <a:solidFill>
              <a:schemeClr val="tx1">
                <a:lumMod val="75000"/>
                <a:lumOff val="25000"/>
              </a:schemeClr>
            </a:solidFill>
            <a:effectLst/>
            <a:latin typeface="+mn-lt"/>
            <a:ea typeface="+mn-ea"/>
            <a:cs typeface="+mn-cs"/>
          </a:endParaRPr>
        </a:p>
        <a:p>
          <a:pPr marL="0" lvl="0" indent="0" algn="l" defTabSz="533400">
            <a:lnSpc>
              <a:spcPct val="100000"/>
            </a:lnSpc>
            <a:spcBef>
              <a:spcPct val="0"/>
            </a:spcBef>
            <a:spcAft>
              <a:spcPts val="0"/>
            </a:spcAft>
            <a:buFont typeface="Arial" panose="020B0604020202020204" pitchFamily="34" charset="0"/>
            <a:buChar char="•"/>
          </a:pPr>
          <a:r>
            <a:rPr lang="en-US" sz="1100" b="0" kern="1200" dirty="0">
              <a:solidFill>
                <a:schemeClr val="tx1">
                  <a:lumMod val="75000"/>
                  <a:lumOff val="25000"/>
                </a:schemeClr>
              </a:solidFill>
              <a:effectLst/>
              <a:latin typeface="+mn-lt"/>
              <a:ea typeface="+mn-ea"/>
              <a:cs typeface="+mn-cs"/>
            </a:rPr>
            <a:t>Count vectorizer.</a:t>
          </a:r>
        </a:p>
        <a:p>
          <a:pPr marL="0" lvl="0" indent="0" algn="l" defTabSz="533400">
            <a:lnSpc>
              <a:spcPct val="100000"/>
            </a:lnSpc>
            <a:spcBef>
              <a:spcPct val="0"/>
            </a:spcBef>
            <a:spcAft>
              <a:spcPts val="0"/>
            </a:spcAft>
            <a:buFont typeface="Arial" panose="020B0604020202020204" pitchFamily="34" charset="0"/>
            <a:buChar char="•"/>
          </a:pPr>
          <a:r>
            <a:rPr lang="en-US" sz="1100" b="0" kern="1200" dirty="0">
              <a:solidFill>
                <a:schemeClr val="tx1">
                  <a:lumMod val="75000"/>
                  <a:lumOff val="25000"/>
                </a:schemeClr>
              </a:solidFill>
              <a:effectLst/>
              <a:latin typeface="+mn-lt"/>
              <a:ea typeface="+mn-ea"/>
              <a:cs typeface="+mn-cs"/>
            </a:rPr>
            <a:t>TF-IDF vectorizer.</a:t>
          </a:r>
        </a:p>
      </dsp:txBody>
      <dsp:txXfrm>
        <a:off x="5749909" y="2796988"/>
        <a:ext cx="1824043" cy="1864658"/>
      </dsp:txXfrm>
    </dsp:sp>
    <dsp:sp modelId="{1501A02B-D4EF-144E-9CF0-602A004680BE}">
      <dsp:nvSpPr>
        <dsp:cNvPr id="0" name=""/>
        <dsp:cNvSpPr/>
      </dsp:nvSpPr>
      <dsp:spPr>
        <a:xfrm>
          <a:off x="6428849" y="2097741"/>
          <a:ext cx="466164" cy="466164"/>
        </a:xfrm>
        <a:prstGeom prst="ellipse">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F10402-5A89-6540-96F4-099A00D5A2D6}">
      <dsp:nvSpPr>
        <dsp:cNvPr id="0" name=""/>
        <dsp:cNvSpPr/>
      </dsp:nvSpPr>
      <dsp:spPr>
        <a:xfrm>
          <a:off x="7638269" y="363314"/>
          <a:ext cx="1824043" cy="7700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1">
          <a:noAutofit/>
        </a:bodyPr>
        <a:lstStyle/>
        <a:p>
          <a:pPr marL="0" lvl="0" indent="0" algn="l" defTabSz="622300">
            <a:lnSpc>
              <a:spcPct val="100000"/>
            </a:lnSpc>
            <a:spcBef>
              <a:spcPct val="0"/>
            </a:spcBef>
            <a:spcAft>
              <a:spcPct val="35000"/>
            </a:spcAft>
            <a:buNone/>
          </a:pPr>
          <a:r>
            <a:rPr lang="en-US" sz="1400" b="1" kern="1200" dirty="0">
              <a:solidFill>
                <a:schemeClr val="tx1">
                  <a:lumMod val="75000"/>
                  <a:lumOff val="25000"/>
                </a:schemeClr>
              </a:solidFill>
              <a:effectLst/>
              <a:latin typeface="+mj-lt"/>
            </a:rPr>
            <a:t>STAGE 05</a:t>
          </a:r>
          <a:endParaRPr lang="ru-RU" sz="1400" b="1" kern="1200" dirty="0">
            <a:solidFill>
              <a:schemeClr val="tx1">
                <a:lumMod val="75000"/>
                <a:lumOff val="25000"/>
              </a:schemeClr>
            </a:solidFill>
            <a:effectLst/>
            <a:latin typeface="+mj-lt"/>
          </a:endParaRPr>
        </a:p>
        <a:p>
          <a:pPr marL="0" lvl="0" indent="0" algn="l" defTabSz="533400">
            <a:lnSpc>
              <a:spcPct val="100000"/>
            </a:lnSpc>
            <a:spcBef>
              <a:spcPct val="0"/>
            </a:spcBef>
            <a:spcAft>
              <a:spcPts val="0"/>
            </a:spcAft>
            <a:buNone/>
          </a:pPr>
          <a:r>
            <a:rPr lang="en-US" sz="1100" kern="1200" dirty="0"/>
            <a:t>Modeling &amp; model evaluation</a:t>
          </a:r>
          <a:endParaRPr lang="en-US" sz="1100" b="0" kern="1200" dirty="0">
            <a:solidFill>
              <a:schemeClr val="tx1">
                <a:lumMod val="75000"/>
                <a:lumOff val="25000"/>
              </a:schemeClr>
            </a:solidFill>
            <a:effectLst/>
            <a:latin typeface="+mn-lt"/>
            <a:ea typeface="+mn-ea"/>
            <a:cs typeface="+mn-cs"/>
          </a:endParaRPr>
        </a:p>
      </dsp:txBody>
      <dsp:txXfrm>
        <a:off x="7638269" y="363314"/>
        <a:ext cx="1824043" cy="770010"/>
      </dsp:txXfrm>
    </dsp:sp>
    <dsp:sp modelId="{C7D1C7BE-CF8B-A24E-8F4A-58F4F4E6CD28}">
      <dsp:nvSpPr>
        <dsp:cNvPr id="0" name=""/>
        <dsp:cNvSpPr/>
      </dsp:nvSpPr>
      <dsp:spPr>
        <a:xfrm>
          <a:off x="8344094" y="2084054"/>
          <a:ext cx="466164" cy="466164"/>
        </a:xfrm>
        <a:prstGeom prst="ellipse">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A8A0A9-929F-455B-B8BD-92EC86B6A862}">
      <dsp:nvSpPr>
        <dsp:cNvPr id="0" name=""/>
        <dsp:cNvSpPr/>
      </dsp:nvSpPr>
      <dsp:spPr>
        <a:xfrm>
          <a:off x="0" y="611128"/>
          <a:ext cx="10058399" cy="1128236"/>
        </a:xfrm>
        <a:prstGeom prst="rect">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C56EED-B0B5-4180-A100-474B69DE81C3}">
      <dsp:nvSpPr>
        <dsp:cNvPr id="0" name=""/>
        <dsp:cNvSpPr/>
      </dsp:nvSpPr>
      <dsp:spPr>
        <a:xfrm>
          <a:off x="341291" y="864981"/>
          <a:ext cx="620530" cy="620530"/>
        </a:xfrm>
        <a:prstGeom prst="rect">
          <a:avLst/>
        </a:prstGeom>
        <a:blipFill>
          <a:blip xmlns:r="http://schemas.openxmlformats.org/officeDocument/2006/relationships" r:embed="rId1" cstate="screen">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25400" cap="flat" cmpd="sng" algn="ctr">
          <a:solidFill>
            <a:schemeClr val="lt1">
              <a:alpha val="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38A5A37-0883-4EE3-9002-010A6D324785}">
      <dsp:nvSpPr>
        <dsp:cNvPr id="0" name=""/>
        <dsp:cNvSpPr/>
      </dsp:nvSpPr>
      <dsp:spPr>
        <a:xfrm>
          <a:off x="1303113" y="611128"/>
          <a:ext cx="8755286" cy="11282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405" tIns="119405" rIns="119405" bIns="119405" numCol="1" spcCol="1270" anchor="ctr" anchorCtr="0">
          <a:noAutofit/>
        </a:bodyPr>
        <a:lstStyle/>
        <a:p>
          <a:pPr marL="0" lvl="0" indent="0" algn="l" defTabSz="889000">
            <a:lnSpc>
              <a:spcPct val="100000"/>
            </a:lnSpc>
            <a:spcBef>
              <a:spcPct val="0"/>
            </a:spcBef>
            <a:spcAft>
              <a:spcPct val="35000"/>
            </a:spcAft>
            <a:buNone/>
          </a:pPr>
          <a:r>
            <a:rPr lang="en-US" sz="2000" b="1" i="0" kern="1200" dirty="0"/>
            <a:t>LinkedIn</a:t>
          </a:r>
          <a:br>
            <a:rPr lang="en-US" sz="2000" b="0" i="0" kern="1200" dirty="0"/>
          </a:br>
          <a:r>
            <a:rPr lang="en-US" sz="2000" i="0" kern="1200" dirty="0">
              <a:hlinkClick xmlns:r="http://schemas.openxmlformats.org/officeDocument/2006/relationships" r:id="rId3"/>
            </a:rPr>
            <a:t>linkedin.com/in/lara-tomeh-b8347a158</a:t>
          </a:r>
          <a:endParaRPr lang="en-US" sz="1600" b="0" i="0" kern="1200" dirty="0"/>
        </a:p>
      </dsp:txBody>
      <dsp:txXfrm>
        <a:off x="1303113" y="611128"/>
        <a:ext cx="8755286" cy="1128236"/>
      </dsp:txXfrm>
    </dsp:sp>
    <dsp:sp modelId="{712D2B29-4977-4B70-ABE9-215A9E804015}">
      <dsp:nvSpPr>
        <dsp:cNvPr id="0" name=""/>
        <dsp:cNvSpPr/>
      </dsp:nvSpPr>
      <dsp:spPr>
        <a:xfrm>
          <a:off x="0" y="2021423"/>
          <a:ext cx="10058399" cy="1128236"/>
        </a:xfrm>
        <a:prstGeom prst="rect">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7A9EF9-02EB-4D4D-A251-EC3A2F0EFD57}">
      <dsp:nvSpPr>
        <dsp:cNvPr id="0" name=""/>
        <dsp:cNvSpPr/>
      </dsp:nvSpPr>
      <dsp:spPr>
        <a:xfrm>
          <a:off x="341291" y="2275276"/>
          <a:ext cx="620530" cy="620530"/>
        </a:xfrm>
        <a:prstGeom prst="rect">
          <a:avLst/>
        </a:prstGeom>
        <a:blipFill>
          <a:blip xmlns:r="http://schemas.openxmlformats.org/officeDocument/2006/relationships"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a:blipFill>
        <a:ln w="25400" cap="flat" cmpd="sng" algn="ctr">
          <a:solidFill>
            <a:schemeClr val="lt1">
              <a:alpha val="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516FEABD-B159-4827-91AC-07F0FC9EFC37}">
      <dsp:nvSpPr>
        <dsp:cNvPr id="0" name=""/>
        <dsp:cNvSpPr/>
      </dsp:nvSpPr>
      <dsp:spPr>
        <a:xfrm>
          <a:off x="1303113" y="2021423"/>
          <a:ext cx="8755286" cy="11282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405" tIns="119405" rIns="119405" bIns="119405" numCol="1" spcCol="1270" anchor="ctr" anchorCtr="0">
          <a:noAutofit/>
        </a:bodyPr>
        <a:lstStyle/>
        <a:p>
          <a:pPr marL="0" lvl="0" indent="0" algn="l" defTabSz="889000">
            <a:lnSpc>
              <a:spcPct val="100000"/>
            </a:lnSpc>
            <a:spcBef>
              <a:spcPct val="0"/>
            </a:spcBef>
            <a:spcAft>
              <a:spcPct val="35000"/>
            </a:spcAft>
            <a:buNone/>
          </a:pPr>
          <a:r>
            <a:rPr lang="en-US" sz="2000" b="1" i="0" kern="1200"/>
            <a:t>Email</a:t>
          </a:r>
          <a:br>
            <a:rPr lang="en-US" sz="2000" b="0" i="0" kern="1200"/>
          </a:br>
          <a:r>
            <a:rPr lang="en-US" sz="2000" i="0" kern="1200">
              <a:hlinkClick xmlns:r="http://schemas.openxmlformats.org/officeDocument/2006/relationships" r:id="rId6"/>
            </a:rPr>
            <a:t>laratomeh@gmail.com</a:t>
          </a:r>
          <a:endParaRPr lang="en-US" sz="1600" b="0" i="0" kern="1200" dirty="0"/>
        </a:p>
      </dsp:txBody>
      <dsp:txXfrm>
        <a:off x="1303113" y="2021423"/>
        <a:ext cx="8755286" cy="112823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566160"/>
          </a:xfrm>
          <a:prstGeom prst="rect">
            <a:avLst/>
          </a:prstGeo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8/30/2022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1" name="Oval 10">
            <a:extLst>
              <a:ext uri="{FF2B5EF4-FFF2-40B4-BE49-F238E27FC236}">
                <a16:creationId xmlns:a16="http://schemas.microsoft.com/office/drawing/2014/main" id="{68EC5FC9-F7D0-0141-850B-7623CA81A775}"/>
              </a:ext>
            </a:extLst>
          </p:cNvPr>
          <p:cNvSpPr/>
          <p:nvPr userDrawn="1"/>
        </p:nvSpPr>
        <p:spPr>
          <a:xfrm>
            <a:off x="10429390" y="360726"/>
            <a:ext cx="1035859" cy="1035859"/>
          </a:xfrm>
          <a:prstGeom prst="ellipse">
            <a:avLst/>
          </a:prstGeom>
          <a:noFill/>
          <a:ln w="381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B8F839E6-7F1F-6E4D-B83C-F5DA99E98229}"/>
              </a:ext>
            </a:extLst>
          </p:cNvPr>
          <p:cNvSpPr/>
          <p:nvPr userDrawn="1"/>
        </p:nvSpPr>
        <p:spPr>
          <a:xfrm>
            <a:off x="10337662" y="4398630"/>
            <a:ext cx="1700492" cy="1700492"/>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5EACA50E-A3A8-9D41-B30C-03B00FB2DEF0}"/>
              </a:ext>
            </a:extLst>
          </p:cNvPr>
          <p:cNvSpPr/>
          <p:nvPr userDrawn="1"/>
        </p:nvSpPr>
        <p:spPr>
          <a:xfrm>
            <a:off x="5664569" y="541205"/>
            <a:ext cx="283407" cy="283407"/>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EA92073B-F20B-034A-BC3A-9B993F0DD0BA}"/>
              </a:ext>
            </a:extLst>
          </p:cNvPr>
          <p:cNvSpPr/>
          <p:nvPr userDrawn="1"/>
        </p:nvSpPr>
        <p:spPr>
          <a:xfrm>
            <a:off x="458087" y="5430446"/>
            <a:ext cx="99011" cy="9901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C4091F50-D240-B145-B0B1-DAEDDFDE34AD}"/>
              </a:ext>
            </a:extLst>
          </p:cNvPr>
          <p:cNvSpPr/>
          <p:nvPr userDrawn="1"/>
        </p:nvSpPr>
        <p:spPr>
          <a:xfrm>
            <a:off x="0" y="-1994"/>
            <a:ext cx="1700492" cy="1700492"/>
          </a:xfrm>
          <a:prstGeom prst="ellipse">
            <a:avLst/>
          </a:prstGeom>
          <a:noFill/>
          <a:ln w="3810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72700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8/30/2022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grpSp>
        <p:nvGrpSpPr>
          <p:cNvPr id="21" name="Group 20">
            <a:extLst>
              <a:ext uri="{FF2B5EF4-FFF2-40B4-BE49-F238E27FC236}">
                <a16:creationId xmlns:a16="http://schemas.microsoft.com/office/drawing/2014/main" id="{7A2141DD-8D8D-FA43-BD4F-2CFC93C87782}"/>
              </a:ext>
            </a:extLst>
          </p:cNvPr>
          <p:cNvGrpSpPr/>
          <p:nvPr userDrawn="1"/>
        </p:nvGrpSpPr>
        <p:grpSpPr>
          <a:xfrm rot="5400000">
            <a:off x="-21619" y="1088453"/>
            <a:ext cx="910099" cy="99010"/>
            <a:chOff x="622418" y="280927"/>
            <a:chExt cx="2335705" cy="254101"/>
          </a:xfrm>
        </p:grpSpPr>
        <p:sp>
          <p:nvSpPr>
            <p:cNvPr id="22" name="Oval 21">
              <a:extLst>
                <a:ext uri="{FF2B5EF4-FFF2-40B4-BE49-F238E27FC236}">
                  <a16:creationId xmlns:a16="http://schemas.microsoft.com/office/drawing/2014/main" id="{71A62821-5E0F-DE41-B5C2-17A3A7277F4E}"/>
                </a:ext>
              </a:extLst>
            </p:cNvPr>
            <p:cNvSpPr/>
            <p:nvPr userDrawn="1"/>
          </p:nvSpPr>
          <p:spPr>
            <a:xfrm>
              <a:off x="1038739" y="280927"/>
              <a:ext cx="254101" cy="254101"/>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C311AE14-D8F0-1D4C-9D8D-603836582793}"/>
                </a:ext>
              </a:extLst>
            </p:cNvPr>
            <p:cNvSpPr/>
            <p:nvPr userDrawn="1"/>
          </p:nvSpPr>
          <p:spPr>
            <a:xfrm>
              <a:off x="1455060" y="280927"/>
              <a:ext cx="254101" cy="254101"/>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1F2BE645-D4F2-304C-9AFA-473D8F888A85}"/>
                </a:ext>
              </a:extLst>
            </p:cNvPr>
            <p:cNvSpPr/>
            <p:nvPr userDrawn="1"/>
          </p:nvSpPr>
          <p:spPr>
            <a:xfrm>
              <a:off x="1871381" y="280927"/>
              <a:ext cx="254101" cy="25410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3640330-30A6-6948-87A7-9DE6D41794F5}"/>
                </a:ext>
              </a:extLst>
            </p:cNvPr>
            <p:cNvSpPr/>
            <p:nvPr userDrawn="1"/>
          </p:nvSpPr>
          <p:spPr>
            <a:xfrm>
              <a:off x="2287702" y="280927"/>
              <a:ext cx="254101" cy="254101"/>
            </a:xfrm>
            <a:prstGeom prst="ellipse">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ADFB6548-D83C-1D4E-AE87-2E8F1D3D0FA7}"/>
                </a:ext>
              </a:extLst>
            </p:cNvPr>
            <p:cNvSpPr/>
            <p:nvPr userDrawn="1"/>
          </p:nvSpPr>
          <p:spPr>
            <a:xfrm>
              <a:off x="2704022" y="280927"/>
              <a:ext cx="254101" cy="254101"/>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D97C7400-7EDC-8845-AB5A-80FB8175C1E2}"/>
                </a:ext>
              </a:extLst>
            </p:cNvPr>
            <p:cNvSpPr/>
            <p:nvPr userDrawn="1"/>
          </p:nvSpPr>
          <p:spPr>
            <a:xfrm>
              <a:off x="622418" y="280927"/>
              <a:ext cx="254101" cy="254101"/>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Title 1">
            <a:extLst>
              <a:ext uri="{FF2B5EF4-FFF2-40B4-BE49-F238E27FC236}">
                <a16:creationId xmlns:a16="http://schemas.microsoft.com/office/drawing/2014/main" id="{BC941C44-9B96-0040-8C71-D8364EB577C2}"/>
              </a:ext>
            </a:extLst>
          </p:cNvPr>
          <p:cNvSpPr>
            <a:spLocks noGrp="1"/>
          </p:cNvSpPr>
          <p:nvPr>
            <p:ph type="title" hasCustomPrompt="1"/>
          </p:nvPr>
        </p:nvSpPr>
        <p:spPr>
          <a:xfrm>
            <a:off x="1097280" y="421817"/>
            <a:ext cx="10058400" cy="1369074"/>
          </a:xfrm>
          <a:prstGeom prst="rect">
            <a:avLst/>
          </a:prstGeom>
        </p:spPr>
        <p:txBody>
          <a:bodyPr lIns="0" rIns="0" anchor="ctr">
            <a:normAutofit/>
          </a:bodyPr>
          <a:lstStyle>
            <a:lvl1pPr>
              <a:defRPr sz="4000" cap="all" baseline="0"/>
            </a:lvl1pPr>
          </a:lstStyle>
          <a:p>
            <a:r>
              <a:rPr lang="en-US" dirty="0"/>
              <a:t>Title Goes Here</a:t>
            </a:r>
          </a:p>
        </p:txBody>
      </p:sp>
      <p:sp>
        <p:nvSpPr>
          <p:cNvPr id="29" name="Oval 28">
            <a:extLst>
              <a:ext uri="{FF2B5EF4-FFF2-40B4-BE49-F238E27FC236}">
                <a16:creationId xmlns:a16="http://schemas.microsoft.com/office/drawing/2014/main" id="{E014993B-5057-2A4C-9CA0-383DC5504020}"/>
              </a:ext>
            </a:extLst>
          </p:cNvPr>
          <p:cNvSpPr/>
          <p:nvPr userDrawn="1"/>
        </p:nvSpPr>
        <p:spPr>
          <a:xfrm>
            <a:off x="10429390" y="360726"/>
            <a:ext cx="1035859" cy="1035859"/>
          </a:xfrm>
          <a:prstGeom prst="ellipse">
            <a:avLst/>
          </a:prstGeom>
          <a:noFill/>
          <a:ln w="381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43B110E8-1FE2-BC47-A5AE-4C698B688B65}"/>
              </a:ext>
            </a:extLst>
          </p:cNvPr>
          <p:cNvSpPr/>
          <p:nvPr userDrawn="1"/>
        </p:nvSpPr>
        <p:spPr>
          <a:xfrm>
            <a:off x="5664570" y="125360"/>
            <a:ext cx="176394" cy="176394"/>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87DACF2F-5D4D-434D-8786-E4DF0385E6F6}"/>
              </a:ext>
            </a:extLst>
          </p:cNvPr>
          <p:cNvSpPr/>
          <p:nvPr userDrawn="1"/>
        </p:nvSpPr>
        <p:spPr>
          <a:xfrm>
            <a:off x="458087" y="5430446"/>
            <a:ext cx="99011" cy="9901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FE816CC-CBCA-7946-B9E5-E9649EF369BE}"/>
              </a:ext>
            </a:extLst>
          </p:cNvPr>
          <p:cNvSpPr/>
          <p:nvPr userDrawn="1"/>
        </p:nvSpPr>
        <p:spPr>
          <a:xfrm>
            <a:off x="11383587" y="6035040"/>
            <a:ext cx="776923" cy="77692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18278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8/30/2022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4" name="Picture Placeholder 3">
            <a:extLst>
              <a:ext uri="{FF2B5EF4-FFF2-40B4-BE49-F238E27FC236}">
                <a16:creationId xmlns:a16="http://schemas.microsoft.com/office/drawing/2014/main" id="{C950F4E3-11A9-2549-A00D-601AEF6E49A4}"/>
              </a:ext>
            </a:extLst>
          </p:cNvPr>
          <p:cNvSpPr>
            <a:spLocks noGrp="1"/>
          </p:cNvSpPr>
          <p:nvPr>
            <p:ph type="pic" sz="quarter" idx="13"/>
          </p:nvPr>
        </p:nvSpPr>
        <p:spPr>
          <a:xfrm>
            <a:off x="1097279" y="2160508"/>
            <a:ext cx="2919413" cy="2919413"/>
          </a:xfrm>
          <a:prstGeom prst="ellipse">
            <a:avLst/>
          </a:prstGeom>
          <a:solidFill>
            <a:srgbClr val="EDEFF7"/>
          </a:solidFill>
          <a:ln w="38100">
            <a:solidFill>
              <a:schemeClr val="accent3"/>
            </a:solidFill>
          </a:ln>
        </p:spPr>
        <p:txBody>
          <a:bodyPr anchor="ctr"/>
          <a:lstStyle>
            <a:lvl1pPr algn="ctr">
              <a:defRPr/>
            </a:lvl1pPr>
          </a:lstStyle>
          <a:p>
            <a:r>
              <a:rPr lang="en-US"/>
              <a:t>Click icon to add picture</a:t>
            </a:r>
            <a:endParaRPr lang="en-US" dirty="0"/>
          </a:p>
        </p:txBody>
      </p:sp>
      <p:sp>
        <p:nvSpPr>
          <p:cNvPr id="21" name="Picture Placeholder 3">
            <a:extLst>
              <a:ext uri="{FF2B5EF4-FFF2-40B4-BE49-F238E27FC236}">
                <a16:creationId xmlns:a16="http://schemas.microsoft.com/office/drawing/2014/main" id="{21B5A175-E633-E74F-AE3B-DF58F989F443}"/>
              </a:ext>
            </a:extLst>
          </p:cNvPr>
          <p:cNvSpPr>
            <a:spLocks noGrp="1"/>
          </p:cNvSpPr>
          <p:nvPr>
            <p:ph type="pic" sz="quarter" idx="14"/>
          </p:nvPr>
        </p:nvSpPr>
        <p:spPr>
          <a:xfrm>
            <a:off x="4659186" y="2160508"/>
            <a:ext cx="2919413" cy="2919413"/>
          </a:xfrm>
          <a:prstGeom prst="ellipse">
            <a:avLst/>
          </a:prstGeom>
          <a:solidFill>
            <a:srgbClr val="EDEFF7"/>
          </a:solidFill>
          <a:ln w="38100">
            <a:solidFill>
              <a:schemeClr val="accent6"/>
            </a:solidFill>
          </a:ln>
        </p:spPr>
        <p:txBody>
          <a:bodyPr anchor="ctr"/>
          <a:lstStyle>
            <a:lvl1pPr algn="ctr">
              <a:defRPr/>
            </a:lvl1pPr>
          </a:lstStyle>
          <a:p>
            <a:r>
              <a:rPr lang="en-US"/>
              <a:t>Click icon to add picture</a:t>
            </a:r>
            <a:endParaRPr lang="en-US" dirty="0"/>
          </a:p>
        </p:txBody>
      </p:sp>
      <p:sp>
        <p:nvSpPr>
          <p:cNvPr id="22" name="Picture Placeholder 3">
            <a:extLst>
              <a:ext uri="{FF2B5EF4-FFF2-40B4-BE49-F238E27FC236}">
                <a16:creationId xmlns:a16="http://schemas.microsoft.com/office/drawing/2014/main" id="{261D2778-BA56-D247-9B2C-28D010C9D4E2}"/>
              </a:ext>
            </a:extLst>
          </p:cNvPr>
          <p:cNvSpPr>
            <a:spLocks noGrp="1"/>
          </p:cNvSpPr>
          <p:nvPr>
            <p:ph type="pic" sz="quarter" idx="15"/>
          </p:nvPr>
        </p:nvSpPr>
        <p:spPr>
          <a:xfrm>
            <a:off x="8221093" y="2160508"/>
            <a:ext cx="2919413" cy="2919413"/>
          </a:xfrm>
          <a:prstGeom prst="ellipse">
            <a:avLst/>
          </a:prstGeom>
          <a:solidFill>
            <a:srgbClr val="EDEFF7"/>
          </a:solidFill>
          <a:ln w="38100">
            <a:solidFill>
              <a:schemeClr val="accent1"/>
            </a:solidFill>
          </a:ln>
        </p:spPr>
        <p:txBody>
          <a:bodyPr anchor="ctr"/>
          <a:lstStyle>
            <a:lvl1pPr algn="ctr">
              <a:defRPr/>
            </a:lvl1pPr>
          </a:lstStyle>
          <a:p>
            <a:r>
              <a:rPr lang="en-US"/>
              <a:t>Click icon to add picture</a:t>
            </a:r>
            <a:endParaRPr lang="en-US" dirty="0"/>
          </a:p>
        </p:txBody>
      </p:sp>
      <p:sp>
        <p:nvSpPr>
          <p:cNvPr id="23" name="Text Placeholder 3">
            <a:extLst>
              <a:ext uri="{FF2B5EF4-FFF2-40B4-BE49-F238E27FC236}">
                <a16:creationId xmlns:a16="http://schemas.microsoft.com/office/drawing/2014/main" id="{2DAF6EFF-134E-BA40-8B51-917FDE13C076}"/>
              </a:ext>
            </a:extLst>
          </p:cNvPr>
          <p:cNvSpPr>
            <a:spLocks noGrp="1"/>
          </p:cNvSpPr>
          <p:nvPr>
            <p:ph type="body" sz="half" idx="2" hasCustomPrompt="1"/>
          </p:nvPr>
        </p:nvSpPr>
        <p:spPr>
          <a:xfrm>
            <a:off x="1097279" y="5486968"/>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Name Goes Here</a:t>
            </a:r>
          </a:p>
        </p:txBody>
      </p:sp>
      <p:sp>
        <p:nvSpPr>
          <p:cNvPr id="24" name="Text Placeholder 3">
            <a:extLst>
              <a:ext uri="{FF2B5EF4-FFF2-40B4-BE49-F238E27FC236}">
                <a16:creationId xmlns:a16="http://schemas.microsoft.com/office/drawing/2014/main" id="{188BF917-678C-1249-95B9-7FD2AC7B2231}"/>
              </a:ext>
            </a:extLst>
          </p:cNvPr>
          <p:cNvSpPr>
            <a:spLocks noGrp="1"/>
          </p:cNvSpPr>
          <p:nvPr>
            <p:ph type="body" sz="half" idx="16" hasCustomPrompt="1"/>
          </p:nvPr>
        </p:nvSpPr>
        <p:spPr>
          <a:xfrm>
            <a:off x="4666773" y="5486968"/>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Name Goes Here</a:t>
            </a:r>
          </a:p>
        </p:txBody>
      </p:sp>
      <p:sp>
        <p:nvSpPr>
          <p:cNvPr id="25" name="Text Placeholder 3">
            <a:extLst>
              <a:ext uri="{FF2B5EF4-FFF2-40B4-BE49-F238E27FC236}">
                <a16:creationId xmlns:a16="http://schemas.microsoft.com/office/drawing/2014/main" id="{BAFF17AE-3EA2-2D47-BCDD-E5587B127062}"/>
              </a:ext>
            </a:extLst>
          </p:cNvPr>
          <p:cNvSpPr>
            <a:spLocks noGrp="1"/>
          </p:cNvSpPr>
          <p:nvPr>
            <p:ph type="body" sz="half" idx="17" hasCustomPrompt="1"/>
          </p:nvPr>
        </p:nvSpPr>
        <p:spPr>
          <a:xfrm>
            <a:off x="8236267" y="5486968"/>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Name Goes Here</a:t>
            </a:r>
          </a:p>
        </p:txBody>
      </p:sp>
      <p:grpSp>
        <p:nvGrpSpPr>
          <p:cNvPr id="26" name="Group 25">
            <a:extLst>
              <a:ext uri="{FF2B5EF4-FFF2-40B4-BE49-F238E27FC236}">
                <a16:creationId xmlns:a16="http://schemas.microsoft.com/office/drawing/2014/main" id="{F2D7EDB7-7C02-0245-8A1F-553F094A4429}"/>
              </a:ext>
            </a:extLst>
          </p:cNvPr>
          <p:cNvGrpSpPr/>
          <p:nvPr userDrawn="1"/>
        </p:nvGrpSpPr>
        <p:grpSpPr>
          <a:xfrm rot="5400000">
            <a:off x="-21619" y="1088453"/>
            <a:ext cx="910099" cy="99010"/>
            <a:chOff x="622418" y="280927"/>
            <a:chExt cx="2335705" cy="254101"/>
          </a:xfrm>
        </p:grpSpPr>
        <p:sp>
          <p:nvSpPr>
            <p:cNvPr id="27" name="Oval 26">
              <a:extLst>
                <a:ext uri="{FF2B5EF4-FFF2-40B4-BE49-F238E27FC236}">
                  <a16:creationId xmlns:a16="http://schemas.microsoft.com/office/drawing/2014/main" id="{8CF5D165-4F6F-2447-8B9E-8B0D94808ED3}"/>
                </a:ext>
              </a:extLst>
            </p:cNvPr>
            <p:cNvSpPr/>
            <p:nvPr userDrawn="1"/>
          </p:nvSpPr>
          <p:spPr>
            <a:xfrm>
              <a:off x="1038739" y="280927"/>
              <a:ext cx="254101" cy="254101"/>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146C35C7-7133-4C43-BBF7-575440F7BAD3}"/>
                </a:ext>
              </a:extLst>
            </p:cNvPr>
            <p:cNvSpPr/>
            <p:nvPr userDrawn="1"/>
          </p:nvSpPr>
          <p:spPr>
            <a:xfrm>
              <a:off x="1455060" y="280927"/>
              <a:ext cx="254101" cy="254101"/>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D33DD7BE-C379-5C42-9FB0-EF72161049F4}"/>
                </a:ext>
              </a:extLst>
            </p:cNvPr>
            <p:cNvSpPr/>
            <p:nvPr userDrawn="1"/>
          </p:nvSpPr>
          <p:spPr>
            <a:xfrm>
              <a:off x="1871381" y="280927"/>
              <a:ext cx="254101" cy="25410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743DFC41-C6DE-7942-9358-E23A1EE8759D}"/>
                </a:ext>
              </a:extLst>
            </p:cNvPr>
            <p:cNvSpPr/>
            <p:nvPr userDrawn="1"/>
          </p:nvSpPr>
          <p:spPr>
            <a:xfrm>
              <a:off x="2287702" y="280927"/>
              <a:ext cx="254101" cy="254101"/>
            </a:xfrm>
            <a:prstGeom prst="ellipse">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A2ABB593-7229-9548-8BCC-C947B1BF8D93}"/>
                </a:ext>
              </a:extLst>
            </p:cNvPr>
            <p:cNvSpPr/>
            <p:nvPr userDrawn="1"/>
          </p:nvSpPr>
          <p:spPr>
            <a:xfrm>
              <a:off x="2704022" y="280927"/>
              <a:ext cx="254101" cy="254101"/>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986D2413-D60D-484E-ACAB-31891AFDA133}"/>
                </a:ext>
              </a:extLst>
            </p:cNvPr>
            <p:cNvSpPr/>
            <p:nvPr userDrawn="1"/>
          </p:nvSpPr>
          <p:spPr>
            <a:xfrm>
              <a:off x="622418" y="280927"/>
              <a:ext cx="254101" cy="254101"/>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4" name="Title 1">
            <a:extLst>
              <a:ext uri="{FF2B5EF4-FFF2-40B4-BE49-F238E27FC236}">
                <a16:creationId xmlns:a16="http://schemas.microsoft.com/office/drawing/2014/main" id="{86090E0F-345E-3D4B-8886-95D8A4A77CE7}"/>
              </a:ext>
            </a:extLst>
          </p:cNvPr>
          <p:cNvSpPr>
            <a:spLocks noGrp="1"/>
          </p:cNvSpPr>
          <p:nvPr>
            <p:ph type="title" hasCustomPrompt="1"/>
          </p:nvPr>
        </p:nvSpPr>
        <p:spPr>
          <a:xfrm>
            <a:off x="1097280" y="421817"/>
            <a:ext cx="10058400" cy="1369074"/>
          </a:xfrm>
          <a:prstGeom prst="rect">
            <a:avLst/>
          </a:prstGeom>
        </p:spPr>
        <p:txBody>
          <a:bodyPr lIns="0" rIns="0" anchor="ctr">
            <a:normAutofit/>
          </a:bodyPr>
          <a:lstStyle>
            <a:lvl1pPr>
              <a:defRPr sz="4000" cap="all" baseline="0"/>
            </a:lvl1pPr>
          </a:lstStyle>
          <a:p>
            <a:r>
              <a:rPr lang="en-US" dirty="0"/>
              <a:t>Title Goes Here</a:t>
            </a:r>
          </a:p>
        </p:txBody>
      </p:sp>
    </p:spTree>
    <p:extLst>
      <p:ext uri="{BB962C8B-B14F-4D97-AF65-F5344CB8AC3E}">
        <p14:creationId xmlns:p14="http://schemas.microsoft.com/office/powerpoint/2010/main" val="3258682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17873" y="758952"/>
            <a:ext cx="7356255" cy="3566160"/>
          </a:xfrm>
          <a:prstGeom prst="rect">
            <a:avLst/>
          </a:prstGeom>
        </p:spPr>
        <p:txBody>
          <a:bodyPr anchor="b" anchorCtr="0">
            <a:normAutofit/>
          </a:bodyPr>
          <a:lstStyle>
            <a:lvl1pPr algn="ctr">
              <a:lnSpc>
                <a:spcPct val="90000"/>
              </a:lnSpc>
              <a:defRPr sz="8000" b="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2417873" y="4663440"/>
            <a:ext cx="7356255" cy="1143000"/>
          </a:xfrm>
        </p:spPr>
        <p:txBody>
          <a:bodyPr lIns="91440" rIns="91440" anchor="t" anchorCtr="0">
            <a:normAutofit/>
          </a:bodyPr>
          <a:lstStyle>
            <a:lvl1pPr marL="0" indent="0" algn="ctr">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158240" y="4485132"/>
            <a:ext cx="9875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8/30/2022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2" name="Oval 11">
            <a:extLst>
              <a:ext uri="{FF2B5EF4-FFF2-40B4-BE49-F238E27FC236}">
                <a16:creationId xmlns:a16="http://schemas.microsoft.com/office/drawing/2014/main" id="{8675A452-E352-BE40-9E44-7C0E90F4DBC5}"/>
              </a:ext>
            </a:extLst>
          </p:cNvPr>
          <p:cNvSpPr/>
          <p:nvPr userDrawn="1"/>
        </p:nvSpPr>
        <p:spPr>
          <a:xfrm>
            <a:off x="10429390" y="360726"/>
            <a:ext cx="1035859" cy="1035859"/>
          </a:xfrm>
          <a:prstGeom prst="ellipse">
            <a:avLst/>
          </a:prstGeom>
          <a:noFill/>
          <a:ln w="381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72E00246-7C7C-8E48-B95E-02BE89F197F5}"/>
              </a:ext>
            </a:extLst>
          </p:cNvPr>
          <p:cNvSpPr/>
          <p:nvPr userDrawn="1"/>
        </p:nvSpPr>
        <p:spPr>
          <a:xfrm>
            <a:off x="10337662" y="4398630"/>
            <a:ext cx="1700492" cy="1700492"/>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EBF1652A-A323-BC48-9A00-7ECF1C4E1DA4}"/>
              </a:ext>
            </a:extLst>
          </p:cNvPr>
          <p:cNvSpPr/>
          <p:nvPr userDrawn="1"/>
        </p:nvSpPr>
        <p:spPr>
          <a:xfrm>
            <a:off x="11634902" y="2565781"/>
            <a:ext cx="283407" cy="283407"/>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F733BC29-8FD1-CB45-8FF6-0C7CC3CB423D}"/>
              </a:ext>
            </a:extLst>
          </p:cNvPr>
          <p:cNvSpPr/>
          <p:nvPr userDrawn="1"/>
        </p:nvSpPr>
        <p:spPr>
          <a:xfrm>
            <a:off x="458087" y="5430446"/>
            <a:ext cx="99011" cy="9901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4C67EB1F-C984-B840-BD1F-FD174D01A3AF}"/>
              </a:ext>
            </a:extLst>
          </p:cNvPr>
          <p:cNvSpPr/>
          <p:nvPr userDrawn="1"/>
        </p:nvSpPr>
        <p:spPr>
          <a:xfrm>
            <a:off x="6135" y="0"/>
            <a:ext cx="1700492" cy="1700492"/>
          </a:xfrm>
          <a:prstGeom prst="ellipse">
            <a:avLst/>
          </a:prstGeom>
          <a:noFill/>
          <a:ln w="3810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9D75F8B1-A294-E349-BD08-B06B2954212A}"/>
              </a:ext>
            </a:extLst>
          </p:cNvPr>
          <p:cNvGrpSpPr/>
          <p:nvPr userDrawn="1"/>
        </p:nvGrpSpPr>
        <p:grpSpPr>
          <a:xfrm>
            <a:off x="495300" y="0"/>
            <a:ext cx="11201400" cy="6880860"/>
            <a:chOff x="495300" y="0"/>
            <a:chExt cx="11201400" cy="6880860"/>
          </a:xfrm>
        </p:grpSpPr>
        <p:sp>
          <p:nvSpPr>
            <p:cNvPr id="33" name="Freeform 32">
              <a:extLst>
                <a:ext uri="{FF2B5EF4-FFF2-40B4-BE49-F238E27FC236}">
                  <a16:creationId xmlns:a16="http://schemas.microsoft.com/office/drawing/2014/main" id="{5942EFAD-842E-9C46-9853-C0F135D24007}"/>
                </a:ext>
              </a:extLst>
            </p:cNvPr>
            <p:cNvSpPr/>
            <p:nvPr userDrawn="1"/>
          </p:nvSpPr>
          <p:spPr>
            <a:xfrm>
              <a:off x="495300" y="0"/>
              <a:ext cx="1337265" cy="6880860"/>
            </a:xfrm>
            <a:custGeom>
              <a:avLst/>
              <a:gdLst>
                <a:gd name="connsiteX0" fmla="*/ 1173967 w 1337265"/>
                <a:gd name="connsiteY0" fmla="*/ 0 h 6880860"/>
                <a:gd name="connsiteX1" fmla="*/ 1319300 w 1337265"/>
                <a:gd name="connsiteY1" fmla="*/ 0 h 6880860"/>
                <a:gd name="connsiteX2" fmla="*/ 1204253 w 1337265"/>
                <a:gd name="connsiteY2" fmla="*/ 146399 h 6880860"/>
                <a:gd name="connsiteX3" fmla="*/ 114300 w 1337265"/>
                <a:gd name="connsiteY3" fmla="*/ 3429000 h 6880860"/>
                <a:gd name="connsiteX4" fmla="*/ 1204253 w 1337265"/>
                <a:gd name="connsiteY4" fmla="*/ 6711601 h 6880860"/>
                <a:gd name="connsiteX5" fmla="*/ 1337265 w 1337265"/>
                <a:gd name="connsiteY5" fmla="*/ 6880860 h 6880860"/>
                <a:gd name="connsiteX6" fmla="*/ 1191931 w 1337265"/>
                <a:gd name="connsiteY6" fmla="*/ 6880860 h 6880860"/>
                <a:gd name="connsiteX7" fmla="*/ 1112661 w 1337265"/>
                <a:gd name="connsiteY7" fmla="*/ 6779988 h 6880860"/>
                <a:gd name="connsiteX8" fmla="*/ 0 w 1337265"/>
                <a:gd name="connsiteY8" fmla="*/ 3429000 h 6880860"/>
                <a:gd name="connsiteX9" fmla="*/ 1112661 w 1337265"/>
                <a:gd name="connsiteY9" fmla="*/ 78012 h 6880860"/>
                <a:gd name="connsiteX10" fmla="*/ 1173967 w 1337265"/>
                <a:gd name="connsiteY10" fmla="*/ 0 h 688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7265" h="6880860">
                  <a:moveTo>
                    <a:pt x="1173967" y="0"/>
                  </a:moveTo>
                  <a:lnTo>
                    <a:pt x="1319300" y="0"/>
                  </a:lnTo>
                  <a:lnTo>
                    <a:pt x="1204253" y="146399"/>
                  </a:lnTo>
                  <a:cubicBezTo>
                    <a:pt x="519693" y="1061765"/>
                    <a:pt x="114300" y="2198040"/>
                    <a:pt x="114300" y="3429000"/>
                  </a:cubicBezTo>
                  <a:cubicBezTo>
                    <a:pt x="114300" y="4659960"/>
                    <a:pt x="519693" y="5796235"/>
                    <a:pt x="1204253" y="6711601"/>
                  </a:cubicBezTo>
                  <a:lnTo>
                    <a:pt x="1337265" y="6880860"/>
                  </a:lnTo>
                  <a:lnTo>
                    <a:pt x="1191931" y="6880860"/>
                  </a:lnTo>
                  <a:lnTo>
                    <a:pt x="1112661" y="6779988"/>
                  </a:lnTo>
                  <a:cubicBezTo>
                    <a:pt x="413839" y="5845552"/>
                    <a:pt x="0" y="4685605"/>
                    <a:pt x="0" y="3429000"/>
                  </a:cubicBezTo>
                  <a:cubicBezTo>
                    <a:pt x="0" y="2172395"/>
                    <a:pt x="413839" y="1012448"/>
                    <a:pt x="1112661" y="78012"/>
                  </a:cubicBezTo>
                  <a:lnTo>
                    <a:pt x="1173967"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31">
              <a:extLst>
                <a:ext uri="{FF2B5EF4-FFF2-40B4-BE49-F238E27FC236}">
                  <a16:creationId xmlns:a16="http://schemas.microsoft.com/office/drawing/2014/main" id="{BE0B7AF7-52C0-EB45-93DE-79DFF44F5AAE}"/>
                </a:ext>
              </a:extLst>
            </p:cNvPr>
            <p:cNvSpPr/>
            <p:nvPr userDrawn="1"/>
          </p:nvSpPr>
          <p:spPr>
            <a:xfrm>
              <a:off x="10359435" y="0"/>
              <a:ext cx="1337265" cy="6880860"/>
            </a:xfrm>
            <a:custGeom>
              <a:avLst/>
              <a:gdLst>
                <a:gd name="connsiteX0" fmla="*/ 17965 w 1337265"/>
                <a:gd name="connsiteY0" fmla="*/ 0 h 6880860"/>
                <a:gd name="connsiteX1" fmla="*/ 163299 w 1337265"/>
                <a:gd name="connsiteY1" fmla="*/ 0 h 6880860"/>
                <a:gd name="connsiteX2" fmla="*/ 224604 w 1337265"/>
                <a:gd name="connsiteY2" fmla="*/ 78012 h 6880860"/>
                <a:gd name="connsiteX3" fmla="*/ 1337265 w 1337265"/>
                <a:gd name="connsiteY3" fmla="*/ 3429000 h 6880860"/>
                <a:gd name="connsiteX4" fmla="*/ 224604 w 1337265"/>
                <a:gd name="connsiteY4" fmla="*/ 6779988 h 6880860"/>
                <a:gd name="connsiteX5" fmla="*/ 145334 w 1337265"/>
                <a:gd name="connsiteY5" fmla="*/ 6880860 h 6880860"/>
                <a:gd name="connsiteX6" fmla="*/ 0 w 1337265"/>
                <a:gd name="connsiteY6" fmla="*/ 6880860 h 6880860"/>
                <a:gd name="connsiteX7" fmla="*/ 133012 w 1337265"/>
                <a:gd name="connsiteY7" fmla="*/ 6711601 h 6880860"/>
                <a:gd name="connsiteX8" fmla="*/ 1222965 w 1337265"/>
                <a:gd name="connsiteY8" fmla="*/ 3429000 h 6880860"/>
                <a:gd name="connsiteX9" fmla="*/ 133012 w 1337265"/>
                <a:gd name="connsiteY9" fmla="*/ 146399 h 6880860"/>
                <a:gd name="connsiteX10" fmla="*/ 17965 w 1337265"/>
                <a:gd name="connsiteY10" fmla="*/ 0 h 688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7265" h="6880860">
                  <a:moveTo>
                    <a:pt x="17965" y="0"/>
                  </a:moveTo>
                  <a:lnTo>
                    <a:pt x="163299" y="0"/>
                  </a:lnTo>
                  <a:lnTo>
                    <a:pt x="224604" y="78012"/>
                  </a:lnTo>
                  <a:cubicBezTo>
                    <a:pt x="923426" y="1012448"/>
                    <a:pt x="1337265" y="2172395"/>
                    <a:pt x="1337265" y="3429000"/>
                  </a:cubicBezTo>
                  <a:cubicBezTo>
                    <a:pt x="1337265" y="4685605"/>
                    <a:pt x="923426" y="5845552"/>
                    <a:pt x="224604" y="6779988"/>
                  </a:cubicBezTo>
                  <a:lnTo>
                    <a:pt x="145334" y="6880860"/>
                  </a:lnTo>
                  <a:lnTo>
                    <a:pt x="0" y="6880860"/>
                  </a:lnTo>
                  <a:lnTo>
                    <a:pt x="133012" y="6711601"/>
                  </a:lnTo>
                  <a:cubicBezTo>
                    <a:pt x="817572" y="5796235"/>
                    <a:pt x="1222965" y="4659960"/>
                    <a:pt x="1222965" y="3429000"/>
                  </a:cubicBezTo>
                  <a:cubicBezTo>
                    <a:pt x="1222965" y="2198040"/>
                    <a:pt x="817572" y="1061765"/>
                    <a:pt x="133012" y="146399"/>
                  </a:cubicBezTo>
                  <a:lnTo>
                    <a:pt x="17965"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596984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97280" y="2120900"/>
            <a:ext cx="4639736" cy="37481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8/30/2022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grpSp>
        <p:nvGrpSpPr>
          <p:cNvPr id="11" name="Group 10">
            <a:extLst>
              <a:ext uri="{FF2B5EF4-FFF2-40B4-BE49-F238E27FC236}">
                <a16:creationId xmlns:a16="http://schemas.microsoft.com/office/drawing/2014/main" id="{D06E6D77-4CA3-764C-99E1-7D2CFE6B929E}"/>
              </a:ext>
            </a:extLst>
          </p:cNvPr>
          <p:cNvGrpSpPr/>
          <p:nvPr userDrawn="1"/>
        </p:nvGrpSpPr>
        <p:grpSpPr>
          <a:xfrm rot="5400000">
            <a:off x="-21619" y="1088453"/>
            <a:ext cx="910099" cy="99010"/>
            <a:chOff x="622418" y="280927"/>
            <a:chExt cx="2335705" cy="254101"/>
          </a:xfrm>
        </p:grpSpPr>
        <p:sp>
          <p:nvSpPr>
            <p:cNvPr id="12" name="Oval 11">
              <a:extLst>
                <a:ext uri="{FF2B5EF4-FFF2-40B4-BE49-F238E27FC236}">
                  <a16:creationId xmlns:a16="http://schemas.microsoft.com/office/drawing/2014/main" id="{1D155117-8A2A-414B-9598-C2919DF747DC}"/>
                </a:ext>
              </a:extLst>
            </p:cNvPr>
            <p:cNvSpPr/>
            <p:nvPr userDrawn="1"/>
          </p:nvSpPr>
          <p:spPr>
            <a:xfrm>
              <a:off x="1038739" y="280927"/>
              <a:ext cx="254101" cy="254101"/>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53838F88-99DE-9246-A83B-9C7DB6AE99EF}"/>
                </a:ext>
              </a:extLst>
            </p:cNvPr>
            <p:cNvSpPr/>
            <p:nvPr userDrawn="1"/>
          </p:nvSpPr>
          <p:spPr>
            <a:xfrm>
              <a:off x="1455060" y="280927"/>
              <a:ext cx="254101" cy="254101"/>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D031FBA2-FD0D-7346-8941-4861923E15CF}"/>
                </a:ext>
              </a:extLst>
            </p:cNvPr>
            <p:cNvSpPr/>
            <p:nvPr userDrawn="1"/>
          </p:nvSpPr>
          <p:spPr>
            <a:xfrm>
              <a:off x="1871381" y="280927"/>
              <a:ext cx="254101" cy="25410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022D5D5E-3339-5D47-9E1C-8897082672DB}"/>
                </a:ext>
              </a:extLst>
            </p:cNvPr>
            <p:cNvSpPr/>
            <p:nvPr userDrawn="1"/>
          </p:nvSpPr>
          <p:spPr>
            <a:xfrm>
              <a:off x="2287702" y="280927"/>
              <a:ext cx="254101" cy="254101"/>
            </a:xfrm>
            <a:prstGeom prst="ellipse">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13BE7267-458F-A141-8480-10E9FB553671}"/>
                </a:ext>
              </a:extLst>
            </p:cNvPr>
            <p:cNvSpPr/>
            <p:nvPr userDrawn="1"/>
          </p:nvSpPr>
          <p:spPr>
            <a:xfrm>
              <a:off x="2704022" y="280927"/>
              <a:ext cx="254101" cy="254101"/>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A71A438B-57BE-F445-AFBB-BBB2270E9BB4}"/>
                </a:ext>
              </a:extLst>
            </p:cNvPr>
            <p:cNvSpPr/>
            <p:nvPr userDrawn="1"/>
          </p:nvSpPr>
          <p:spPr>
            <a:xfrm>
              <a:off x="622418" y="280927"/>
              <a:ext cx="254101" cy="254101"/>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Title 1">
            <a:extLst>
              <a:ext uri="{FF2B5EF4-FFF2-40B4-BE49-F238E27FC236}">
                <a16:creationId xmlns:a16="http://schemas.microsoft.com/office/drawing/2014/main" id="{040C74AA-3663-2A49-AA62-C9207F22BF3D}"/>
              </a:ext>
            </a:extLst>
          </p:cNvPr>
          <p:cNvSpPr>
            <a:spLocks noGrp="1"/>
          </p:cNvSpPr>
          <p:nvPr>
            <p:ph type="title" hasCustomPrompt="1"/>
          </p:nvPr>
        </p:nvSpPr>
        <p:spPr>
          <a:xfrm>
            <a:off x="1097280" y="421817"/>
            <a:ext cx="10058400" cy="1369074"/>
          </a:xfrm>
          <a:prstGeom prst="rect">
            <a:avLst/>
          </a:prstGeom>
        </p:spPr>
        <p:txBody>
          <a:bodyPr lIns="0" rIns="0" anchor="ctr">
            <a:normAutofit/>
          </a:bodyPr>
          <a:lstStyle>
            <a:lvl1pPr>
              <a:defRPr sz="4000" cap="all" baseline="0"/>
            </a:lvl1pPr>
          </a:lstStyle>
          <a:p>
            <a:r>
              <a:rPr lang="en-US" dirty="0"/>
              <a:t>Title Goes Here</a:t>
            </a:r>
          </a:p>
        </p:txBody>
      </p:sp>
      <p:sp>
        <p:nvSpPr>
          <p:cNvPr id="19" name="Oval 18">
            <a:extLst>
              <a:ext uri="{FF2B5EF4-FFF2-40B4-BE49-F238E27FC236}">
                <a16:creationId xmlns:a16="http://schemas.microsoft.com/office/drawing/2014/main" id="{8E70AAE0-F405-8C4D-B2F2-BC73ABD2560F}"/>
              </a:ext>
            </a:extLst>
          </p:cNvPr>
          <p:cNvSpPr/>
          <p:nvPr userDrawn="1"/>
        </p:nvSpPr>
        <p:spPr>
          <a:xfrm>
            <a:off x="10429390" y="360726"/>
            <a:ext cx="1035859" cy="1035859"/>
          </a:xfrm>
          <a:prstGeom prst="ellipse">
            <a:avLst/>
          </a:prstGeom>
          <a:noFill/>
          <a:ln w="381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FC72AC8A-19AA-5641-88DA-414732A1A643}"/>
              </a:ext>
            </a:extLst>
          </p:cNvPr>
          <p:cNvSpPr/>
          <p:nvPr userDrawn="1"/>
        </p:nvSpPr>
        <p:spPr>
          <a:xfrm>
            <a:off x="458087" y="5430446"/>
            <a:ext cx="99011" cy="9901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B0FF4153-FE4A-204C-B4B4-F331F8058F73}"/>
              </a:ext>
            </a:extLst>
          </p:cNvPr>
          <p:cNvSpPr/>
          <p:nvPr userDrawn="1"/>
        </p:nvSpPr>
        <p:spPr>
          <a:xfrm>
            <a:off x="5664570" y="125360"/>
            <a:ext cx="176394" cy="176394"/>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C0910027-B57E-5C4C-B196-C2CF16EB6B83}"/>
              </a:ext>
            </a:extLst>
          </p:cNvPr>
          <p:cNvSpPr/>
          <p:nvPr userDrawn="1"/>
        </p:nvSpPr>
        <p:spPr>
          <a:xfrm>
            <a:off x="11383587" y="6035040"/>
            <a:ext cx="776923" cy="77692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87972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8/30/2022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grpSp>
        <p:nvGrpSpPr>
          <p:cNvPr id="13" name="Group 12">
            <a:extLst>
              <a:ext uri="{FF2B5EF4-FFF2-40B4-BE49-F238E27FC236}">
                <a16:creationId xmlns:a16="http://schemas.microsoft.com/office/drawing/2014/main" id="{DD896C11-7092-DD43-9676-23A81081B759}"/>
              </a:ext>
            </a:extLst>
          </p:cNvPr>
          <p:cNvGrpSpPr/>
          <p:nvPr userDrawn="1"/>
        </p:nvGrpSpPr>
        <p:grpSpPr>
          <a:xfrm rot="5400000">
            <a:off x="-21619" y="1088453"/>
            <a:ext cx="910099" cy="99010"/>
            <a:chOff x="622418" y="280927"/>
            <a:chExt cx="2335705" cy="254101"/>
          </a:xfrm>
        </p:grpSpPr>
        <p:sp>
          <p:nvSpPr>
            <p:cNvPr id="14" name="Oval 13">
              <a:extLst>
                <a:ext uri="{FF2B5EF4-FFF2-40B4-BE49-F238E27FC236}">
                  <a16:creationId xmlns:a16="http://schemas.microsoft.com/office/drawing/2014/main" id="{D39FB8D4-533A-0C44-89B5-487470B0B82B}"/>
                </a:ext>
              </a:extLst>
            </p:cNvPr>
            <p:cNvSpPr/>
            <p:nvPr userDrawn="1"/>
          </p:nvSpPr>
          <p:spPr>
            <a:xfrm>
              <a:off x="1038739" y="280927"/>
              <a:ext cx="254101" cy="254101"/>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C642B0AB-C322-C14B-B2A1-E9F144473219}"/>
                </a:ext>
              </a:extLst>
            </p:cNvPr>
            <p:cNvSpPr/>
            <p:nvPr userDrawn="1"/>
          </p:nvSpPr>
          <p:spPr>
            <a:xfrm>
              <a:off x="1455060" y="280927"/>
              <a:ext cx="254101" cy="254101"/>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47ABE4C7-7926-3949-9205-07E33FB2D2CE}"/>
                </a:ext>
              </a:extLst>
            </p:cNvPr>
            <p:cNvSpPr/>
            <p:nvPr userDrawn="1"/>
          </p:nvSpPr>
          <p:spPr>
            <a:xfrm>
              <a:off x="1871381" y="280927"/>
              <a:ext cx="254101" cy="25410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E1B43F26-6C7C-4D43-9D1C-A0F792F54874}"/>
                </a:ext>
              </a:extLst>
            </p:cNvPr>
            <p:cNvSpPr/>
            <p:nvPr userDrawn="1"/>
          </p:nvSpPr>
          <p:spPr>
            <a:xfrm>
              <a:off x="2287702" y="280927"/>
              <a:ext cx="254101" cy="254101"/>
            </a:xfrm>
            <a:prstGeom prst="ellipse">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C53D175F-F9D4-DD4E-81B9-495A2E867249}"/>
                </a:ext>
              </a:extLst>
            </p:cNvPr>
            <p:cNvSpPr/>
            <p:nvPr userDrawn="1"/>
          </p:nvSpPr>
          <p:spPr>
            <a:xfrm>
              <a:off x="2704022" y="280927"/>
              <a:ext cx="254101" cy="254101"/>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852D03A0-BBCF-2042-832A-8082F1377835}"/>
                </a:ext>
              </a:extLst>
            </p:cNvPr>
            <p:cNvSpPr/>
            <p:nvPr userDrawn="1"/>
          </p:nvSpPr>
          <p:spPr>
            <a:xfrm>
              <a:off x="622418" y="280927"/>
              <a:ext cx="254101" cy="254101"/>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Title 1">
            <a:extLst>
              <a:ext uri="{FF2B5EF4-FFF2-40B4-BE49-F238E27FC236}">
                <a16:creationId xmlns:a16="http://schemas.microsoft.com/office/drawing/2014/main" id="{E2831508-70C2-2F43-998D-55CE4837BA4C}"/>
              </a:ext>
            </a:extLst>
          </p:cNvPr>
          <p:cNvSpPr>
            <a:spLocks noGrp="1"/>
          </p:cNvSpPr>
          <p:nvPr>
            <p:ph type="title" hasCustomPrompt="1"/>
          </p:nvPr>
        </p:nvSpPr>
        <p:spPr>
          <a:xfrm>
            <a:off x="1097280" y="421817"/>
            <a:ext cx="10058400" cy="1369074"/>
          </a:xfrm>
          <a:prstGeom prst="rect">
            <a:avLst/>
          </a:prstGeom>
        </p:spPr>
        <p:txBody>
          <a:bodyPr lIns="0" rIns="0" anchor="ctr">
            <a:normAutofit/>
          </a:bodyPr>
          <a:lstStyle>
            <a:lvl1pPr>
              <a:defRPr sz="4000" cap="all" baseline="0"/>
            </a:lvl1pPr>
          </a:lstStyle>
          <a:p>
            <a:r>
              <a:rPr lang="en-US" dirty="0"/>
              <a:t>Title Goes Here</a:t>
            </a:r>
          </a:p>
        </p:txBody>
      </p:sp>
      <p:sp>
        <p:nvSpPr>
          <p:cNvPr id="21" name="Oval 20">
            <a:extLst>
              <a:ext uri="{FF2B5EF4-FFF2-40B4-BE49-F238E27FC236}">
                <a16:creationId xmlns:a16="http://schemas.microsoft.com/office/drawing/2014/main" id="{5232ACE3-4E65-6243-9416-19BFA39FD92C}"/>
              </a:ext>
            </a:extLst>
          </p:cNvPr>
          <p:cNvSpPr/>
          <p:nvPr userDrawn="1"/>
        </p:nvSpPr>
        <p:spPr>
          <a:xfrm>
            <a:off x="10429390" y="360726"/>
            <a:ext cx="1035859" cy="1035859"/>
          </a:xfrm>
          <a:prstGeom prst="ellipse">
            <a:avLst/>
          </a:prstGeom>
          <a:noFill/>
          <a:ln w="381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6A372105-F1CB-9149-A4B9-C151B3CCB9B4}"/>
              </a:ext>
            </a:extLst>
          </p:cNvPr>
          <p:cNvSpPr/>
          <p:nvPr userDrawn="1"/>
        </p:nvSpPr>
        <p:spPr>
          <a:xfrm>
            <a:off x="458087" y="5430446"/>
            <a:ext cx="99011" cy="9901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CAE2DDF3-5C18-5644-8994-8CD902656DE8}"/>
              </a:ext>
            </a:extLst>
          </p:cNvPr>
          <p:cNvSpPr/>
          <p:nvPr userDrawn="1"/>
        </p:nvSpPr>
        <p:spPr>
          <a:xfrm>
            <a:off x="5664570" y="125360"/>
            <a:ext cx="176394" cy="176394"/>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0383F4E3-E6C1-BB40-90E6-290C140F9A07}"/>
              </a:ext>
            </a:extLst>
          </p:cNvPr>
          <p:cNvSpPr/>
          <p:nvPr userDrawn="1"/>
        </p:nvSpPr>
        <p:spPr>
          <a:xfrm>
            <a:off x="11383587" y="6035040"/>
            <a:ext cx="776923" cy="77692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9594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8/30/2022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grpSp>
        <p:nvGrpSpPr>
          <p:cNvPr id="9" name="Group 8">
            <a:extLst>
              <a:ext uri="{FF2B5EF4-FFF2-40B4-BE49-F238E27FC236}">
                <a16:creationId xmlns:a16="http://schemas.microsoft.com/office/drawing/2014/main" id="{A2C09A16-A6B6-E04E-A40A-F482C0A95C0A}"/>
              </a:ext>
            </a:extLst>
          </p:cNvPr>
          <p:cNvGrpSpPr/>
          <p:nvPr userDrawn="1"/>
        </p:nvGrpSpPr>
        <p:grpSpPr>
          <a:xfrm rot="5400000">
            <a:off x="-21619" y="1088453"/>
            <a:ext cx="910099" cy="99010"/>
            <a:chOff x="622418" y="280927"/>
            <a:chExt cx="2335705" cy="254101"/>
          </a:xfrm>
        </p:grpSpPr>
        <p:sp>
          <p:nvSpPr>
            <p:cNvPr id="10" name="Oval 9">
              <a:extLst>
                <a:ext uri="{FF2B5EF4-FFF2-40B4-BE49-F238E27FC236}">
                  <a16:creationId xmlns:a16="http://schemas.microsoft.com/office/drawing/2014/main" id="{A6B2DF34-338D-4F43-B8F7-D7A00348B68B}"/>
                </a:ext>
              </a:extLst>
            </p:cNvPr>
            <p:cNvSpPr/>
            <p:nvPr userDrawn="1"/>
          </p:nvSpPr>
          <p:spPr>
            <a:xfrm>
              <a:off x="1038739" y="280927"/>
              <a:ext cx="254101" cy="254101"/>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33778C21-4171-774D-A73F-77BEBF2E4C18}"/>
                </a:ext>
              </a:extLst>
            </p:cNvPr>
            <p:cNvSpPr/>
            <p:nvPr userDrawn="1"/>
          </p:nvSpPr>
          <p:spPr>
            <a:xfrm>
              <a:off x="1455060" y="280927"/>
              <a:ext cx="254101" cy="254101"/>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CC25D2EF-AE01-A247-8BC3-8F35F863C0A6}"/>
                </a:ext>
              </a:extLst>
            </p:cNvPr>
            <p:cNvSpPr/>
            <p:nvPr userDrawn="1"/>
          </p:nvSpPr>
          <p:spPr>
            <a:xfrm>
              <a:off x="1871381" y="280927"/>
              <a:ext cx="254101" cy="25410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5F860801-109B-EB4F-96A8-35D76B759583}"/>
                </a:ext>
              </a:extLst>
            </p:cNvPr>
            <p:cNvSpPr/>
            <p:nvPr userDrawn="1"/>
          </p:nvSpPr>
          <p:spPr>
            <a:xfrm>
              <a:off x="2287702" y="280927"/>
              <a:ext cx="254101" cy="254101"/>
            </a:xfrm>
            <a:prstGeom prst="ellipse">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97337F70-9199-7242-BD8B-8F96606A18A1}"/>
                </a:ext>
              </a:extLst>
            </p:cNvPr>
            <p:cNvSpPr/>
            <p:nvPr userDrawn="1"/>
          </p:nvSpPr>
          <p:spPr>
            <a:xfrm>
              <a:off x="2704022" y="280927"/>
              <a:ext cx="254101" cy="254101"/>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DF9320B7-AD58-7649-BC95-614ED90F4E69}"/>
                </a:ext>
              </a:extLst>
            </p:cNvPr>
            <p:cNvSpPr/>
            <p:nvPr userDrawn="1"/>
          </p:nvSpPr>
          <p:spPr>
            <a:xfrm>
              <a:off x="622418" y="280927"/>
              <a:ext cx="254101" cy="254101"/>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Title 1">
            <a:extLst>
              <a:ext uri="{FF2B5EF4-FFF2-40B4-BE49-F238E27FC236}">
                <a16:creationId xmlns:a16="http://schemas.microsoft.com/office/drawing/2014/main" id="{0C0DE796-998A-F84E-9B56-1958C6777C8D}"/>
              </a:ext>
            </a:extLst>
          </p:cNvPr>
          <p:cNvSpPr>
            <a:spLocks noGrp="1"/>
          </p:cNvSpPr>
          <p:nvPr>
            <p:ph type="title" hasCustomPrompt="1"/>
          </p:nvPr>
        </p:nvSpPr>
        <p:spPr>
          <a:xfrm>
            <a:off x="1097280" y="421817"/>
            <a:ext cx="10058400" cy="1369074"/>
          </a:xfrm>
          <a:prstGeom prst="rect">
            <a:avLst/>
          </a:prstGeom>
        </p:spPr>
        <p:txBody>
          <a:bodyPr lIns="0" rIns="0" anchor="ctr">
            <a:normAutofit/>
          </a:bodyPr>
          <a:lstStyle>
            <a:lvl1pPr>
              <a:defRPr sz="4000" cap="all" baseline="0"/>
            </a:lvl1pPr>
          </a:lstStyle>
          <a:p>
            <a:r>
              <a:rPr lang="en-US" dirty="0"/>
              <a:t>Title Goes Here</a:t>
            </a:r>
          </a:p>
        </p:txBody>
      </p:sp>
      <p:sp>
        <p:nvSpPr>
          <p:cNvPr id="17" name="Oval 16">
            <a:extLst>
              <a:ext uri="{FF2B5EF4-FFF2-40B4-BE49-F238E27FC236}">
                <a16:creationId xmlns:a16="http://schemas.microsoft.com/office/drawing/2014/main" id="{7B23D2B0-E152-D14D-8154-8DD47BD10DF3}"/>
              </a:ext>
            </a:extLst>
          </p:cNvPr>
          <p:cNvSpPr/>
          <p:nvPr userDrawn="1"/>
        </p:nvSpPr>
        <p:spPr>
          <a:xfrm>
            <a:off x="10429390" y="360726"/>
            <a:ext cx="1035859" cy="1035859"/>
          </a:xfrm>
          <a:prstGeom prst="ellipse">
            <a:avLst/>
          </a:prstGeom>
          <a:noFill/>
          <a:ln w="381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8A3BEDF6-5ABA-3B42-99BB-4438813B1A4B}"/>
              </a:ext>
            </a:extLst>
          </p:cNvPr>
          <p:cNvSpPr/>
          <p:nvPr userDrawn="1"/>
        </p:nvSpPr>
        <p:spPr>
          <a:xfrm>
            <a:off x="458087" y="5430446"/>
            <a:ext cx="99011" cy="9901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A9CF8BE7-F2AC-AB4C-900F-F64D55111EFC}"/>
              </a:ext>
            </a:extLst>
          </p:cNvPr>
          <p:cNvSpPr/>
          <p:nvPr userDrawn="1"/>
        </p:nvSpPr>
        <p:spPr>
          <a:xfrm>
            <a:off x="5664570" y="125360"/>
            <a:ext cx="176394" cy="176394"/>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5EF4254B-D281-684E-BD0B-63AEC0AC197C}"/>
              </a:ext>
            </a:extLst>
          </p:cNvPr>
          <p:cNvSpPr/>
          <p:nvPr userDrawn="1"/>
        </p:nvSpPr>
        <p:spPr>
          <a:xfrm>
            <a:off x="11383587" y="6035040"/>
            <a:ext cx="776923" cy="77692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80013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8/30/2022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grpSp>
        <p:nvGrpSpPr>
          <p:cNvPr id="9" name="Group 8">
            <a:extLst>
              <a:ext uri="{FF2B5EF4-FFF2-40B4-BE49-F238E27FC236}">
                <a16:creationId xmlns:a16="http://schemas.microsoft.com/office/drawing/2014/main" id="{A2C09A16-A6B6-E04E-A40A-F482C0A95C0A}"/>
              </a:ext>
            </a:extLst>
          </p:cNvPr>
          <p:cNvGrpSpPr/>
          <p:nvPr userDrawn="1"/>
        </p:nvGrpSpPr>
        <p:grpSpPr>
          <a:xfrm rot="5400000">
            <a:off x="-21619" y="1088453"/>
            <a:ext cx="910099" cy="99010"/>
            <a:chOff x="622418" y="280927"/>
            <a:chExt cx="2335705" cy="254101"/>
          </a:xfrm>
        </p:grpSpPr>
        <p:sp>
          <p:nvSpPr>
            <p:cNvPr id="10" name="Oval 9">
              <a:extLst>
                <a:ext uri="{FF2B5EF4-FFF2-40B4-BE49-F238E27FC236}">
                  <a16:creationId xmlns:a16="http://schemas.microsoft.com/office/drawing/2014/main" id="{A6B2DF34-338D-4F43-B8F7-D7A00348B68B}"/>
                </a:ext>
              </a:extLst>
            </p:cNvPr>
            <p:cNvSpPr/>
            <p:nvPr userDrawn="1"/>
          </p:nvSpPr>
          <p:spPr>
            <a:xfrm>
              <a:off x="1038739" y="280927"/>
              <a:ext cx="254101" cy="254101"/>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33778C21-4171-774D-A73F-77BEBF2E4C18}"/>
                </a:ext>
              </a:extLst>
            </p:cNvPr>
            <p:cNvSpPr/>
            <p:nvPr userDrawn="1"/>
          </p:nvSpPr>
          <p:spPr>
            <a:xfrm>
              <a:off x="1455060" y="280927"/>
              <a:ext cx="254101" cy="254101"/>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CC25D2EF-AE01-A247-8BC3-8F35F863C0A6}"/>
                </a:ext>
              </a:extLst>
            </p:cNvPr>
            <p:cNvSpPr/>
            <p:nvPr userDrawn="1"/>
          </p:nvSpPr>
          <p:spPr>
            <a:xfrm>
              <a:off x="1871381" y="280927"/>
              <a:ext cx="254101" cy="25410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5F860801-109B-EB4F-96A8-35D76B759583}"/>
                </a:ext>
              </a:extLst>
            </p:cNvPr>
            <p:cNvSpPr/>
            <p:nvPr userDrawn="1"/>
          </p:nvSpPr>
          <p:spPr>
            <a:xfrm>
              <a:off x="2287702" y="280927"/>
              <a:ext cx="254101" cy="254101"/>
            </a:xfrm>
            <a:prstGeom prst="ellipse">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97337F70-9199-7242-BD8B-8F96606A18A1}"/>
                </a:ext>
              </a:extLst>
            </p:cNvPr>
            <p:cNvSpPr/>
            <p:nvPr userDrawn="1"/>
          </p:nvSpPr>
          <p:spPr>
            <a:xfrm>
              <a:off x="2704022" y="280927"/>
              <a:ext cx="254101" cy="254101"/>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DF9320B7-AD58-7649-BC95-614ED90F4E69}"/>
                </a:ext>
              </a:extLst>
            </p:cNvPr>
            <p:cNvSpPr/>
            <p:nvPr userDrawn="1"/>
          </p:nvSpPr>
          <p:spPr>
            <a:xfrm>
              <a:off x="622418" y="280927"/>
              <a:ext cx="254101" cy="254101"/>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Title 1">
            <a:extLst>
              <a:ext uri="{FF2B5EF4-FFF2-40B4-BE49-F238E27FC236}">
                <a16:creationId xmlns:a16="http://schemas.microsoft.com/office/drawing/2014/main" id="{0C0DE796-998A-F84E-9B56-1958C6777C8D}"/>
              </a:ext>
            </a:extLst>
          </p:cNvPr>
          <p:cNvSpPr>
            <a:spLocks noGrp="1"/>
          </p:cNvSpPr>
          <p:nvPr>
            <p:ph type="title" hasCustomPrompt="1"/>
          </p:nvPr>
        </p:nvSpPr>
        <p:spPr>
          <a:xfrm>
            <a:off x="1097280" y="421817"/>
            <a:ext cx="5751389" cy="1369074"/>
          </a:xfrm>
          <a:prstGeom prst="rect">
            <a:avLst/>
          </a:prstGeom>
        </p:spPr>
        <p:txBody>
          <a:bodyPr lIns="0" rIns="0" anchor="ctr">
            <a:normAutofit/>
          </a:bodyPr>
          <a:lstStyle>
            <a:lvl1pPr>
              <a:defRPr sz="4000" cap="all" baseline="0"/>
            </a:lvl1pPr>
          </a:lstStyle>
          <a:p>
            <a:r>
              <a:rPr lang="en-US" dirty="0"/>
              <a:t>Title Goes Here</a:t>
            </a:r>
          </a:p>
        </p:txBody>
      </p:sp>
      <p:sp>
        <p:nvSpPr>
          <p:cNvPr id="21" name="Picture Placeholder 20">
            <a:extLst>
              <a:ext uri="{FF2B5EF4-FFF2-40B4-BE49-F238E27FC236}">
                <a16:creationId xmlns:a16="http://schemas.microsoft.com/office/drawing/2014/main" id="{384D173E-9054-4C40-98EA-A6EAC4D8511B}"/>
              </a:ext>
            </a:extLst>
          </p:cNvPr>
          <p:cNvSpPr>
            <a:spLocks noGrp="1"/>
          </p:cNvSpPr>
          <p:nvPr>
            <p:ph type="pic" sz="quarter" idx="13"/>
          </p:nvPr>
        </p:nvSpPr>
        <p:spPr>
          <a:xfrm>
            <a:off x="7921641" y="0"/>
            <a:ext cx="4270360" cy="6858001"/>
          </a:xfrm>
          <a:custGeom>
            <a:avLst/>
            <a:gdLst>
              <a:gd name="connsiteX0" fmla="*/ 1904091 w 4305219"/>
              <a:gd name="connsiteY0" fmla="*/ 0 h 6913983"/>
              <a:gd name="connsiteX1" fmla="*/ 4305219 w 4305219"/>
              <a:gd name="connsiteY1" fmla="*/ 0 h 6913983"/>
              <a:gd name="connsiteX2" fmla="*/ 4305219 w 4305219"/>
              <a:gd name="connsiteY2" fmla="*/ 6913983 h 6913983"/>
              <a:gd name="connsiteX3" fmla="*/ 1818156 w 4305219"/>
              <a:gd name="connsiteY3" fmla="*/ 6913983 h 6913983"/>
              <a:gd name="connsiteX4" fmla="*/ 1507580 w 4305219"/>
              <a:gd name="connsiteY4" fmla="*/ 6681739 h 6913983"/>
              <a:gd name="connsiteX5" fmla="*/ 0 w 4305219"/>
              <a:gd name="connsiteY5" fmla="*/ 3484983 h 6913983"/>
              <a:gd name="connsiteX6" fmla="*/ 1826504 w 4305219"/>
              <a:gd name="connsiteY6" fmla="*/ 49741 h 6913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05219" h="6913983">
                <a:moveTo>
                  <a:pt x="1904091" y="0"/>
                </a:moveTo>
                <a:lnTo>
                  <a:pt x="4305219" y="0"/>
                </a:lnTo>
                <a:lnTo>
                  <a:pt x="4305219" y="6913983"/>
                </a:lnTo>
                <a:lnTo>
                  <a:pt x="1818156" y="6913983"/>
                </a:lnTo>
                <a:lnTo>
                  <a:pt x="1507580" y="6681739"/>
                </a:lnTo>
                <a:cubicBezTo>
                  <a:pt x="586863" y="5921896"/>
                  <a:pt x="0" y="4771974"/>
                  <a:pt x="0" y="3484983"/>
                </a:cubicBezTo>
                <a:cubicBezTo>
                  <a:pt x="0" y="2054993"/>
                  <a:pt x="724522" y="794225"/>
                  <a:pt x="1826504" y="49741"/>
                </a:cubicBezTo>
                <a:close/>
              </a:path>
            </a:pathLst>
          </a:cu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spPr>
        <p:txBody>
          <a:bodyPr wrap="square">
            <a:noAutofit/>
          </a:bodyPr>
          <a:lstStyle/>
          <a:p>
            <a:r>
              <a:rPr lang="en-US"/>
              <a:t>Click icon to add picture</a:t>
            </a:r>
            <a:endParaRPr lang="en-US" dirty="0"/>
          </a:p>
        </p:txBody>
      </p:sp>
      <p:sp>
        <p:nvSpPr>
          <p:cNvPr id="18" name="Content Placeholder 2">
            <a:extLst>
              <a:ext uri="{FF2B5EF4-FFF2-40B4-BE49-F238E27FC236}">
                <a16:creationId xmlns:a16="http://schemas.microsoft.com/office/drawing/2014/main" id="{881322FE-E286-E344-B332-CF37E6CAD2DC}"/>
              </a:ext>
            </a:extLst>
          </p:cNvPr>
          <p:cNvSpPr>
            <a:spLocks noGrp="1"/>
          </p:cNvSpPr>
          <p:nvPr>
            <p:ph sz="half" idx="1"/>
          </p:nvPr>
        </p:nvSpPr>
        <p:spPr>
          <a:xfrm>
            <a:off x="1097278" y="2322728"/>
            <a:ext cx="5751389" cy="4032225"/>
          </a:xfrm>
        </p:spPr>
        <p:txBody>
          <a:bodyPr anchor="t">
            <a:normAutofit/>
          </a:bodyPr>
          <a:lstStyle>
            <a:lvl1pPr>
              <a:defRPr sz="1600"/>
            </a:lvl1pPr>
            <a:lvl2pPr>
              <a:defRPr sz="14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9985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8/30/2022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10507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8/30/2022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690285712"/>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22" r:id="rId3"/>
    <p:sldLayoutId id="2147483708" r:id="rId4"/>
    <p:sldLayoutId id="2147483709" r:id="rId5"/>
    <p:sldLayoutId id="2147483716" r:id="rId6"/>
    <p:sldLayoutId id="2147483710" r:id="rId7"/>
    <p:sldLayoutId id="2147483724" r:id="rId8"/>
    <p:sldLayoutId id="2147483711" r:id="rId9"/>
  </p:sldLayoutIdLst>
  <p:hf sldNum="0"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50278-9A9A-0F4E-BDCF-6351BE173254}"/>
              </a:ext>
            </a:extLst>
          </p:cNvPr>
          <p:cNvSpPr>
            <a:spLocks noGrp="1"/>
          </p:cNvSpPr>
          <p:nvPr>
            <p:ph type="ctrTitle"/>
          </p:nvPr>
        </p:nvSpPr>
        <p:spPr/>
        <p:txBody>
          <a:bodyPr>
            <a:normAutofit/>
          </a:bodyPr>
          <a:lstStyle/>
          <a:p>
            <a:r>
              <a:rPr lang="en-US" sz="5400" dirty="0"/>
              <a:t>Practical Machine Learning</a:t>
            </a:r>
          </a:p>
        </p:txBody>
      </p:sp>
      <p:sp>
        <p:nvSpPr>
          <p:cNvPr id="3" name="Subtitle 2">
            <a:extLst>
              <a:ext uri="{FF2B5EF4-FFF2-40B4-BE49-F238E27FC236}">
                <a16:creationId xmlns:a16="http://schemas.microsoft.com/office/drawing/2014/main" id="{117F481B-9C2C-084A-8DF1-0582D2DA4B02}"/>
              </a:ext>
            </a:extLst>
          </p:cNvPr>
          <p:cNvSpPr>
            <a:spLocks noGrp="1"/>
          </p:cNvSpPr>
          <p:nvPr>
            <p:ph type="subTitle" idx="1"/>
          </p:nvPr>
        </p:nvSpPr>
        <p:spPr/>
        <p:txBody>
          <a:bodyPr/>
          <a:lstStyle/>
          <a:p>
            <a:r>
              <a:rPr lang="en-US" dirty="0"/>
              <a:t>Real / fake job posting prediction</a:t>
            </a:r>
          </a:p>
          <a:p>
            <a:r>
              <a:rPr lang="en-US" dirty="0"/>
              <a:t>Tomeh Lara</a:t>
            </a:r>
          </a:p>
        </p:txBody>
      </p:sp>
    </p:spTree>
    <p:extLst>
      <p:ext uri="{BB962C8B-B14F-4D97-AF65-F5344CB8AC3E}">
        <p14:creationId xmlns:p14="http://schemas.microsoft.com/office/powerpoint/2010/main" val="38276934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50498-C6E0-4603-8DF5-64D8BE8F2FB8}"/>
              </a:ext>
            </a:extLst>
          </p:cNvPr>
          <p:cNvSpPr>
            <a:spLocks noGrp="1"/>
          </p:cNvSpPr>
          <p:nvPr>
            <p:ph type="title"/>
          </p:nvPr>
        </p:nvSpPr>
        <p:spPr/>
        <p:txBody>
          <a:bodyPr/>
          <a:lstStyle/>
          <a:p>
            <a:r>
              <a:rPr lang="en-US" dirty="0"/>
              <a:t>Accuracy Score</a:t>
            </a:r>
          </a:p>
        </p:txBody>
      </p:sp>
      <p:pic>
        <p:nvPicPr>
          <p:cNvPr id="6" name="Content Placeholder 5">
            <a:extLst>
              <a:ext uri="{FF2B5EF4-FFF2-40B4-BE49-F238E27FC236}">
                <a16:creationId xmlns:a16="http://schemas.microsoft.com/office/drawing/2014/main" id="{3D974721-B2E4-8E75-F545-C54D4CCD468D}"/>
              </a:ext>
            </a:extLst>
          </p:cNvPr>
          <p:cNvPicPr>
            <a:picLocks noGrp="1" noChangeAspect="1"/>
          </p:cNvPicPr>
          <p:nvPr>
            <p:ph idx="1"/>
          </p:nvPr>
        </p:nvPicPr>
        <p:blipFill>
          <a:blip r:embed="rId2"/>
          <a:stretch>
            <a:fillRect/>
          </a:stretch>
        </p:blipFill>
        <p:spPr>
          <a:xfrm>
            <a:off x="3160566" y="2108200"/>
            <a:ext cx="5931193" cy="3760788"/>
          </a:xfrm>
        </p:spPr>
      </p:pic>
    </p:spTree>
    <p:extLst>
      <p:ext uri="{BB962C8B-B14F-4D97-AF65-F5344CB8AC3E}">
        <p14:creationId xmlns:p14="http://schemas.microsoft.com/office/powerpoint/2010/main" val="3145969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50498-C6E0-4603-8DF5-64D8BE8F2FB8}"/>
              </a:ext>
            </a:extLst>
          </p:cNvPr>
          <p:cNvSpPr>
            <a:spLocks noGrp="1"/>
          </p:cNvSpPr>
          <p:nvPr>
            <p:ph type="title"/>
          </p:nvPr>
        </p:nvSpPr>
        <p:spPr/>
        <p:txBody>
          <a:bodyPr/>
          <a:lstStyle/>
          <a:p>
            <a:r>
              <a:rPr lang="en-US" dirty="0"/>
              <a:t>Confusion matrix – count vectorizer</a:t>
            </a:r>
          </a:p>
        </p:txBody>
      </p:sp>
      <p:pic>
        <p:nvPicPr>
          <p:cNvPr id="6" name="Content Placeholder 5">
            <a:extLst>
              <a:ext uri="{FF2B5EF4-FFF2-40B4-BE49-F238E27FC236}">
                <a16:creationId xmlns:a16="http://schemas.microsoft.com/office/drawing/2014/main" id="{DA6E8EDC-15A8-800F-E719-9F75824AAD3E}"/>
              </a:ext>
            </a:extLst>
          </p:cNvPr>
          <p:cNvPicPr>
            <a:picLocks noGrp="1" noChangeAspect="1"/>
          </p:cNvPicPr>
          <p:nvPr>
            <p:ph idx="1"/>
          </p:nvPr>
        </p:nvPicPr>
        <p:blipFill>
          <a:blip r:embed="rId2"/>
          <a:stretch>
            <a:fillRect/>
          </a:stretch>
        </p:blipFill>
        <p:spPr>
          <a:xfrm>
            <a:off x="4085247" y="2108200"/>
            <a:ext cx="4081831" cy="3760788"/>
          </a:xfrm>
        </p:spPr>
      </p:pic>
    </p:spTree>
    <p:extLst>
      <p:ext uri="{BB962C8B-B14F-4D97-AF65-F5344CB8AC3E}">
        <p14:creationId xmlns:p14="http://schemas.microsoft.com/office/powerpoint/2010/main" val="3341313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50498-C6E0-4603-8DF5-64D8BE8F2FB8}"/>
              </a:ext>
            </a:extLst>
          </p:cNvPr>
          <p:cNvSpPr>
            <a:spLocks noGrp="1"/>
          </p:cNvSpPr>
          <p:nvPr>
            <p:ph type="title"/>
          </p:nvPr>
        </p:nvSpPr>
        <p:spPr/>
        <p:txBody>
          <a:bodyPr/>
          <a:lstStyle/>
          <a:p>
            <a:r>
              <a:rPr lang="en-US" dirty="0"/>
              <a:t>Confusion matrix – tfidf vectorizer</a:t>
            </a:r>
          </a:p>
        </p:txBody>
      </p:sp>
      <p:pic>
        <p:nvPicPr>
          <p:cNvPr id="6" name="Content Placeholder 5">
            <a:extLst>
              <a:ext uri="{FF2B5EF4-FFF2-40B4-BE49-F238E27FC236}">
                <a16:creationId xmlns:a16="http://schemas.microsoft.com/office/drawing/2014/main" id="{E7A5FDAE-CBA0-0AC8-8B81-0151F9DF5DD5}"/>
              </a:ext>
            </a:extLst>
          </p:cNvPr>
          <p:cNvPicPr>
            <a:picLocks noGrp="1" noChangeAspect="1"/>
          </p:cNvPicPr>
          <p:nvPr>
            <p:ph idx="1"/>
          </p:nvPr>
        </p:nvPicPr>
        <p:blipFill>
          <a:blip r:embed="rId2"/>
          <a:stretch>
            <a:fillRect/>
          </a:stretch>
        </p:blipFill>
        <p:spPr>
          <a:xfrm>
            <a:off x="4196047" y="2108200"/>
            <a:ext cx="3860232" cy="3760788"/>
          </a:xfrm>
        </p:spPr>
      </p:pic>
    </p:spTree>
    <p:extLst>
      <p:ext uri="{BB962C8B-B14F-4D97-AF65-F5344CB8AC3E}">
        <p14:creationId xmlns:p14="http://schemas.microsoft.com/office/powerpoint/2010/main" val="41578456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B00C7-0803-8A43-A9F3-6FF24BDCB923}"/>
              </a:ext>
            </a:extLst>
          </p:cNvPr>
          <p:cNvSpPr>
            <a:spLocks noGrp="1"/>
          </p:cNvSpPr>
          <p:nvPr>
            <p:ph type="title"/>
          </p:nvPr>
        </p:nvSpPr>
        <p:spPr>
          <a:xfrm>
            <a:off x="1532965" y="758952"/>
            <a:ext cx="8901953" cy="3566160"/>
          </a:xfrm>
        </p:spPr>
        <p:txBody>
          <a:bodyPr>
            <a:normAutofit fontScale="90000"/>
          </a:bodyPr>
          <a:lstStyle/>
          <a:p>
            <a:r>
              <a:rPr lang="en-US" sz="9600" dirty="0"/>
              <a:t>Support Vector Machine - 2</a:t>
            </a:r>
          </a:p>
        </p:txBody>
      </p:sp>
    </p:spTree>
    <p:extLst>
      <p:ext uri="{BB962C8B-B14F-4D97-AF65-F5344CB8AC3E}">
        <p14:creationId xmlns:p14="http://schemas.microsoft.com/office/powerpoint/2010/main" val="1511534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50498-C6E0-4603-8DF5-64D8BE8F2FB8}"/>
              </a:ext>
            </a:extLst>
          </p:cNvPr>
          <p:cNvSpPr>
            <a:spLocks noGrp="1"/>
          </p:cNvSpPr>
          <p:nvPr>
            <p:ph type="title"/>
          </p:nvPr>
        </p:nvSpPr>
        <p:spPr/>
        <p:txBody>
          <a:bodyPr/>
          <a:lstStyle/>
          <a:p>
            <a:r>
              <a:rPr lang="en-US" dirty="0"/>
              <a:t>Accuracy Score</a:t>
            </a:r>
          </a:p>
        </p:txBody>
      </p:sp>
      <p:pic>
        <p:nvPicPr>
          <p:cNvPr id="7" name="Content Placeholder 6">
            <a:extLst>
              <a:ext uri="{FF2B5EF4-FFF2-40B4-BE49-F238E27FC236}">
                <a16:creationId xmlns:a16="http://schemas.microsoft.com/office/drawing/2014/main" id="{A2A3F1B4-59E6-DF98-6041-CDF9FB106246}"/>
              </a:ext>
            </a:extLst>
          </p:cNvPr>
          <p:cNvPicPr>
            <a:picLocks noGrp="1" noChangeAspect="1"/>
          </p:cNvPicPr>
          <p:nvPr>
            <p:ph idx="1"/>
          </p:nvPr>
        </p:nvPicPr>
        <p:blipFill>
          <a:blip r:embed="rId2"/>
          <a:stretch>
            <a:fillRect/>
          </a:stretch>
        </p:blipFill>
        <p:spPr>
          <a:xfrm>
            <a:off x="3446374" y="2108200"/>
            <a:ext cx="5359577" cy="3760788"/>
          </a:xfrm>
        </p:spPr>
      </p:pic>
    </p:spTree>
    <p:extLst>
      <p:ext uri="{BB962C8B-B14F-4D97-AF65-F5344CB8AC3E}">
        <p14:creationId xmlns:p14="http://schemas.microsoft.com/office/powerpoint/2010/main" val="322222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50498-C6E0-4603-8DF5-64D8BE8F2FB8}"/>
              </a:ext>
            </a:extLst>
          </p:cNvPr>
          <p:cNvSpPr>
            <a:spLocks noGrp="1"/>
          </p:cNvSpPr>
          <p:nvPr>
            <p:ph type="title"/>
          </p:nvPr>
        </p:nvSpPr>
        <p:spPr/>
        <p:txBody>
          <a:bodyPr/>
          <a:lstStyle/>
          <a:p>
            <a:r>
              <a:rPr lang="en-US" dirty="0"/>
              <a:t>Confusion matrix – count vectorizer</a:t>
            </a:r>
          </a:p>
        </p:txBody>
      </p:sp>
      <p:pic>
        <p:nvPicPr>
          <p:cNvPr id="7" name="Content Placeholder 6">
            <a:extLst>
              <a:ext uri="{FF2B5EF4-FFF2-40B4-BE49-F238E27FC236}">
                <a16:creationId xmlns:a16="http://schemas.microsoft.com/office/drawing/2014/main" id="{6C270020-052E-89A1-9E94-597959DE95E1}"/>
              </a:ext>
            </a:extLst>
          </p:cNvPr>
          <p:cNvPicPr>
            <a:picLocks noGrp="1" noChangeAspect="1"/>
          </p:cNvPicPr>
          <p:nvPr>
            <p:ph idx="1"/>
          </p:nvPr>
        </p:nvPicPr>
        <p:blipFill>
          <a:blip r:embed="rId2"/>
          <a:stretch>
            <a:fillRect/>
          </a:stretch>
        </p:blipFill>
        <p:spPr>
          <a:xfrm>
            <a:off x="4072754" y="2108200"/>
            <a:ext cx="4106817" cy="3760788"/>
          </a:xfrm>
        </p:spPr>
      </p:pic>
    </p:spTree>
    <p:extLst>
      <p:ext uri="{BB962C8B-B14F-4D97-AF65-F5344CB8AC3E}">
        <p14:creationId xmlns:p14="http://schemas.microsoft.com/office/powerpoint/2010/main" val="23759973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50498-C6E0-4603-8DF5-64D8BE8F2FB8}"/>
              </a:ext>
            </a:extLst>
          </p:cNvPr>
          <p:cNvSpPr>
            <a:spLocks noGrp="1"/>
          </p:cNvSpPr>
          <p:nvPr>
            <p:ph type="title"/>
          </p:nvPr>
        </p:nvSpPr>
        <p:spPr/>
        <p:txBody>
          <a:bodyPr/>
          <a:lstStyle/>
          <a:p>
            <a:r>
              <a:rPr lang="en-US" dirty="0"/>
              <a:t>Confusion matrix – tfidf vectorizer</a:t>
            </a:r>
          </a:p>
        </p:txBody>
      </p:sp>
      <p:pic>
        <p:nvPicPr>
          <p:cNvPr id="7" name="Content Placeholder 6">
            <a:extLst>
              <a:ext uri="{FF2B5EF4-FFF2-40B4-BE49-F238E27FC236}">
                <a16:creationId xmlns:a16="http://schemas.microsoft.com/office/drawing/2014/main" id="{0A9CAF9D-BC6C-11AD-6C09-5D751424FA5E}"/>
              </a:ext>
            </a:extLst>
          </p:cNvPr>
          <p:cNvPicPr>
            <a:picLocks noGrp="1" noChangeAspect="1"/>
          </p:cNvPicPr>
          <p:nvPr>
            <p:ph idx="1"/>
          </p:nvPr>
        </p:nvPicPr>
        <p:blipFill>
          <a:blip r:embed="rId2"/>
          <a:stretch>
            <a:fillRect/>
          </a:stretch>
        </p:blipFill>
        <p:spPr>
          <a:xfrm>
            <a:off x="4122539" y="2108200"/>
            <a:ext cx="4007247" cy="3760788"/>
          </a:xfrm>
        </p:spPr>
      </p:pic>
    </p:spTree>
    <p:extLst>
      <p:ext uri="{BB962C8B-B14F-4D97-AF65-F5344CB8AC3E}">
        <p14:creationId xmlns:p14="http://schemas.microsoft.com/office/powerpoint/2010/main" val="1168546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B00C7-0803-8A43-A9F3-6FF24BDCB923}"/>
              </a:ext>
            </a:extLst>
          </p:cNvPr>
          <p:cNvSpPr>
            <a:spLocks noGrp="1"/>
          </p:cNvSpPr>
          <p:nvPr>
            <p:ph type="title"/>
          </p:nvPr>
        </p:nvSpPr>
        <p:spPr>
          <a:xfrm>
            <a:off x="1532965" y="758952"/>
            <a:ext cx="8901953" cy="3566160"/>
          </a:xfrm>
        </p:spPr>
        <p:txBody>
          <a:bodyPr>
            <a:normAutofit/>
          </a:bodyPr>
          <a:lstStyle/>
          <a:p>
            <a:r>
              <a:rPr lang="en-US" sz="5400" dirty="0"/>
              <a:t>Decision Trees - 1</a:t>
            </a:r>
            <a:endParaRPr lang="en-US" sz="9600" dirty="0"/>
          </a:p>
        </p:txBody>
      </p:sp>
    </p:spTree>
    <p:extLst>
      <p:ext uri="{BB962C8B-B14F-4D97-AF65-F5344CB8AC3E}">
        <p14:creationId xmlns:p14="http://schemas.microsoft.com/office/powerpoint/2010/main" val="3508664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50498-C6E0-4603-8DF5-64D8BE8F2FB8}"/>
              </a:ext>
            </a:extLst>
          </p:cNvPr>
          <p:cNvSpPr>
            <a:spLocks noGrp="1"/>
          </p:cNvSpPr>
          <p:nvPr>
            <p:ph type="title"/>
          </p:nvPr>
        </p:nvSpPr>
        <p:spPr/>
        <p:txBody>
          <a:bodyPr/>
          <a:lstStyle/>
          <a:p>
            <a:r>
              <a:rPr lang="en-US" dirty="0"/>
              <a:t>Accuracy Score</a:t>
            </a:r>
          </a:p>
        </p:txBody>
      </p:sp>
      <p:pic>
        <p:nvPicPr>
          <p:cNvPr id="11" name="Content Placeholder 10">
            <a:extLst>
              <a:ext uri="{FF2B5EF4-FFF2-40B4-BE49-F238E27FC236}">
                <a16:creationId xmlns:a16="http://schemas.microsoft.com/office/drawing/2014/main" id="{512E8ECF-B77B-0F25-6ACF-CD63AE1FA962}"/>
              </a:ext>
            </a:extLst>
          </p:cNvPr>
          <p:cNvPicPr>
            <a:picLocks noGrp="1" noChangeAspect="1"/>
          </p:cNvPicPr>
          <p:nvPr>
            <p:ph idx="1"/>
          </p:nvPr>
        </p:nvPicPr>
        <p:blipFill>
          <a:blip r:embed="rId2"/>
          <a:stretch>
            <a:fillRect/>
          </a:stretch>
        </p:blipFill>
        <p:spPr>
          <a:xfrm>
            <a:off x="3287404" y="2108200"/>
            <a:ext cx="5677518" cy="3760788"/>
          </a:xfrm>
        </p:spPr>
      </p:pic>
    </p:spTree>
    <p:extLst>
      <p:ext uri="{BB962C8B-B14F-4D97-AF65-F5344CB8AC3E}">
        <p14:creationId xmlns:p14="http://schemas.microsoft.com/office/powerpoint/2010/main" val="720169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50498-C6E0-4603-8DF5-64D8BE8F2FB8}"/>
              </a:ext>
            </a:extLst>
          </p:cNvPr>
          <p:cNvSpPr>
            <a:spLocks noGrp="1"/>
          </p:cNvSpPr>
          <p:nvPr>
            <p:ph type="title"/>
          </p:nvPr>
        </p:nvSpPr>
        <p:spPr/>
        <p:txBody>
          <a:bodyPr/>
          <a:lstStyle/>
          <a:p>
            <a:r>
              <a:rPr lang="en-US" dirty="0"/>
              <a:t>Confusion matrix – count vectorizer</a:t>
            </a:r>
          </a:p>
        </p:txBody>
      </p:sp>
      <p:pic>
        <p:nvPicPr>
          <p:cNvPr id="7" name="Content Placeholder 6">
            <a:extLst>
              <a:ext uri="{FF2B5EF4-FFF2-40B4-BE49-F238E27FC236}">
                <a16:creationId xmlns:a16="http://schemas.microsoft.com/office/drawing/2014/main" id="{D07A117A-9F87-42DB-FA7B-9B2E7D543401}"/>
              </a:ext>
            </a:extLst>
          </p:cNvPr>
          <p:cNvPicPr>
            <a:picLocks noGrp="1" noChangeAspect="1"/>
          </p:cNvPicPr>
          <p:nvPr>
            <p:ph idx="1"/>
          </p:nvPr>
        </p:nvPicPr>
        <p:blipFill>
          <a:blip r:embed="rId2"/>
          <a:stretch>
            <a:fillRect/>
          </a:stretch>
        </p:blipFill>
        <p:spPr>
          <a:xfrm>
            <a:off x="3918543" y="2108200"/>
            <a:ext cx="4415239" cy="3760788"/>
          </a:xfrm>
        </p:spPr>
      </p:pic>
    </p:spTree>
    <p:extLst>
      <p:ext uri="{BB962C8B-B14F-4D97-AF65-F5344CB8AC3E}">
        <p14:creationId xmlns:p14="http://schemas.microsoft.com/office/powerpoint/2010/main" val="4021370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6" descr="SmartArt Process diagram">
            <a:extLst>
              <a:ext uri="{FF2B5EF4-FFF2-40B4-BE49-F238E27FC236}">
                <a16:creationId xmlns:a16="http://schemas.microsoft.com/office/drawing/2014/main" id="{668F23AC-E03A-498E-B416-C53303ABA132}"/>
              </a:ext>
            </a:extLst>
          </p:cNvPr>
          <p:cNvGraphicFramePr>
            <a:graphicFrameLocks noGrp="1"/>
          </p:cNvGraphicFramePr>
          <p:nvPr>
            <p:ph idx="1"/>
            <p:extLst>
              <p:ext uri="{D42A27DB-BD31-4B8C-83A1-F6EECF244321}">
                <p14:modId xmlns:p14="http://schemas.microsoft.com/office/powerpoint/2010/main" val="3646160127"/>
              </p:ext>
            </p:extLst>
          </p:nvPr>
        </p:nvGraphicFramePr>
        <p:xfrm>
          <a:off x="546530" y="1774536"/>
          <a:ext cx="10548190" cy="4661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86531FB3-8761-4C62-A879-97C144611878}"/>
              </a:ext>
            </a:extLst>
          </p:cNvPr>
          <p:cNvSpPr>
            <a:spLocks noGrp="1"/>
          </p:cNvSpPr>
          <p:nvPr>
            <p:ph type="title"/>
          </p:nvPr>
        </p:nvSpPr>
        <p:spPr/>
        <p:txBody>
          <a:bodyPr/>
          <a:lstStyle/>
          <a:p>
            <a:r>
              <a:rPr lang="en-US" dirty="0"/>
              <a:t>Roadmap</a:t>
            </a:r>
          </a:p>
        </p:txBody>
      </p:sp>
    </p:spTree>
    <p:extLst>
      <p:ext uri="{BB962C8B-B14F-4D97-AF65-F5344CB8AC3E}">
        <p14:creationId xmlns:p14="http://schemas.microsoft.com/office/powerpoint/2010/main" val="18886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50498-C6E0-4603-8DF5-64D8BE8F2FB8}"/>
              </a:ext>
            </a:extLst>
          </p:cNvPr>
          <p:cNvSpPr>
            <a:spLocks noGrp="1"/>
          </p:cNvSpPr>
          <p:nvPr>
            <p:ph type="title"/>
          </p:nvPr>
        </p:nvSpPr>
        <p:spPr/>
        <p:txBody>
          <a:bodyPr/>
          <a:lstStyle/>
          <a:p>
            <a:r>
              <a:rPr lang="en-US" dirty="0"/>
              <a:t>Confusion matrix – tfidf vectorizer</a:t>
            </a:r>
          </a:p>
        </p:txBody>
      </p:sp>
      <p:pic>
        <p:nvPicPr>
          <p:cNvPr id="7" name="Content Placeholder 6">
            <a:extLst>
              <a:ext uri="{FF2B5EF4-FFF2-40B4-BE49-F238E27FC236}">
                <a16:creationId xmlns:a16="http://schemas.microsoft.com/office/drawing/2014/main" id="{B4F0AFB5-8D4A-7F1A-6DB1-34B0EB49CB73}"/>
              </a:ext>
            </a:extLst>
          </p:cNvPr>
          <p:cNvPicPr>
            <a:picLocks noGrp="1" noChangeAspect="1"/>
          </p:cNvPicPr>
          <p:nvPr>
            <p:ph idx="1"/>
          </p:nvPr>
        </p:nvPicPr>
        <p:blipFill>
          <a:blip r:embed="rId2"/>
          <a:stretch>
            <a:fillRect/>
          </a:stretch>
        </p:blipFill>
        <p:spPr>
          <a:xfrm>
            <a:off x="4025607" y="2111907"/>
            <a:ext cx="4201111" cy="3753374"/>
          </a:xfrm>
        </p:spPr>
      </p:pic>
    </p:spTree>
    <p:extLst>
      <p:ext uri="{BB962C8B-B14F-4D97-AF65-F5344CB8AC3E}">
        <p14:creationId xmlns:p14="http://schemas.microsoft.com/office/powerpoint/2010/main" val="586363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B00C7-0803-8A43-A9F3-6FF24BDCB923}"/>
              </a:ext>
            </a:extLst>
          </p:cNvPr>
          <p:cNvSpPr>
            <a:spLocks noGrp="1"/>
          </p:cNvSpPr>
          <p:nvPr>
            <p:ph type="title"/>
          </p:nvPr>
        </p:nvSpPr>
        <p:spPr>
          <a:xfrm>
            <a:off x="1532965" y="758952"/>
            <a:ext cx="8901953" cy="3566160"/>
          </a:xfrm>
        </p:spPr>
        <p:txBody>
          <a:bodyPr>
            <a:normAutofit/>
          </a:bodyPr>
          <a:lstStyle/>
          <a:p>
            <a:r>
              <a:rPr lang="en-US" sz="5400" dirty="0"/>
              <a:t>Decision Trees - 2</a:t>
            </a:r>
            <a:endParaRPr lang="en-US" sz="9600" dirty="0"/>
          </a:p>
        </p:txBody>
      </p:sp>
    </p:spTree>
    <p:extLst>
      <p:ext uri="{BB962C8B-B14F-4D97-AF65-F5344CB8AC3E}">
        <p14:creationId xmlns:p14="http://schemas.microsoft.com/office/powerpoint/2010/main" val="251178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50498-C6E0-4603-8DF5-64D8BE8F2FB8}"/>
              </a:ext>
            </a:extLst>
          </p:cNvPr>
          <p:cNvSpPr>
            <a:spLocks noGrp="1"/>
          </p:cNvSpPr>
          <p:nvPr>
            <p:ph type="title"/>
          </p:nvPr>
        </p:nvSpPr>
        <p:spPr/>
        <p:txBody>
          <a:bodyPr/>
          <a:lstStyle/>
          <a:p>
            <a:r>
              <a:rPr lang="en-US" dirty="0"/>
              <a:t>Accuracy Score</a:t>
            </a:r>
          </a:p>
        </p:txBody>
      </p:sp>
      <p:pic>
        <p:nvPicPr>
          <p:cNvPr id="6" name="Content Placeholder 5">
            <a:extLst>
              <a:ext uri="{FF2B5EF4-FFF2-40B4-BE49-F238E27FC236}">
                <a16:creationId xmlns:a16="http://schemas.microsoft.com/office/drawing/2014/main" id="{31B96296-C189-9609-B4B3-DE1572B09756}"/>
              </a:ext>
            </a:extLst>
          </p:cNvPr>
          <p:cNvPicPr>
            <a:picLocks noGrp="1" noChangeAspect="1"/>
          </p:cNvPicPr>
          <p:nvPr>
            <p:ph idx="1"/>
          </p:nvPr>
        </p:nvPicPr>
        <p:blipFill>
          <a:blip r:embed="rId2"/>
          <a:stretch>
            <a:fillRect/>
          </a:stretch>
        </p:blipFill>
        <p:spPr>
          <a:xfrm>
            <a:off x="3369781" y="2108200"/>
            <a:ext cx="5512764" cy="3760788"/>
          </a:xfrm>
        </p:spPr>
      </p:pic>
    </p:spTree>
    <p:extLst>
      <p:ext uri="{BB962C8B-B14F-4D97-AF65-F5344CB8AC3E}">
        <p14:creationId xmlns:p14="http://schemas.microsoft.com/office/powerpoint/2010/main" val="26285363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50498-C6E0-4603-8DF5-64D8BE8F2FB8}"/>
              </a:ext>
            </a:extLst>
          </p:cNvPr>
          <p:cNvSpPr>
            <a:spLocks noGrp="1"/>
          </p:cNvSpPr>
          <p:nvPr>
            <p:ph type="title"/>
          </p:nvPr>
        </p:nvSpPr>
        <p:spPr/>
        <p:txBody>
          <a:bodyPr/>
          <a:lstStyle/>
          <a:p>
            <a:r>
              <a:rPr lang="en-US" dirty="0"/>
              <a:t>Confusion matrix – count vectorizer</a:t>
            </a:r>
          </a:p>
        </p:txBody>
      </p:sp>
      <p:pic>
        <p:nvPicPr>
          <p:cNvPr id="6" name="Content Placeholder 5">
            <a:extLst>
              <a:ext uri="{FF2B5EF4-FFF2-40B4-BE49-F238E27FC236}">
                <a16:creationId xmlns:a16="http://schemas.microsoft.com/office/drawing/2014/main" id="{D8729904-FC54-8441-72A7-67F221E06576}"/>
              </a:ext>
            </a:extLst>
          </p:cNvPr>
          <p:cNvPicPr>
            <a:picLocks noGrp="1" noChangeAspect="1"/>
          </p:cNvPicPr>
          <p:nvPr>
            <p:ph idx="1"/>
          </p:nvPr>
        </p:nvPicPr>
        <p:blipFill>
          <a:blip r:embed="rId2"/>
          <a:stretch>
            <a:fillRect/>
          </a:stretch>
        </p:blipFill>
        <p:spPr>
          <a:xfrm>
            <a:off x="4133227" y="2108200"/>
            <a:ext cx="3985872" cy="3760788"/>
          </a:xfrm>
        </p:spPr>
      </p:pic>
    </p:spTree>
    <p:extLst>
      <p:ext uri="{BB962C8B-B14F-4D97-AF65-F5344CB8AC3E}">
        <p14:creationId xmlns:p14="http://schemas.microsoft.com/office/powerpoint/2010/main" val="13100032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50498-C6E0-4603-8DF5-64D8BE8F2FB8}"/>
              </a:ext>
            </a:extLst>
          </p:cNvPr>
          <p:cNvSpPr>
            <a:spLocks noGrp="1"/>
          </p:cNvSpPr>
          <p:nvPr>
            <p:ph type="title"/>
          </p:nvPr>
        </p:nvSpPr>
        <p:spPr/>
        <p:txBody>
          <a:bodyPr/>
          <a:lstStyle/>
          <a:p>
            <a:r>
              <a:rPr lang="en-US" dirty="0"/>
              <a:t>Confusion matrix – tfidf vectorizer</a:t>
            </a:r>
          </a:p>
        </p:txBody>
      </p:sp>
      <p:pic>
        <p:nvPicPr>
          <p:cNvPr id="6" name="Content Placeholder 5">
            <a:extLst>
              <a:ext uri="{FF2B5EF4-FFF2-40B4-BE49-F238E27FC236}">
                <a16:creationId xmlns:a16="http://schemas.microsoft.com/office/drawing/2014/main" id="{AA4E470B-657F-0BCD-A566-0BDE2E5884B0}"/>
              </a:ext>
            </a:extLst>
          </p:cNvPr>
          <p:cNvPicPr>
            <a:picLocks noGrp="1" noChangeAspect="1"/>
          </p:cNvPicPr>
          <p:nvPr>
            <p:ph idx="1"/>
          </p:nvPr>
        </p:nvPicPr>
        <p:blipFill>
          <a:blip r:embed="rId2"/>
          <a:stretch>
            <a:fillRect/>
          </a:stretch>
        </p:blipFill>
        <p:spPr>
          <a:xfrm>
            <a:off x="4031777" y="2108200"/>
            <a:ext cx="4188771" cy="3760788"/>
          </a:xfrm>
        </p:spPr>
      </p:pic>
    </p:spTree>
    <p:extLst>
      <p:ext uri="{BB962C8B-B14F-4D97-AF65-F5344CB8AC3E}">
        <p14:creationId xmlns:p14="http://schemas.microsoft.com/office/powerpoint/2010/main" val="32423936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B00C7-0803-8A43-A9F3-6FF24BDCB923}"/>
              </a:ext>
            </a:extLst>
          </p:cNvPr>
          <p:cNvSpPr>
            <a:spLocks noGrp="1"/>
          </p:cNvSpPr>
          <p:nvPr>
            <p:ph type="title"/>
          </p:nvPr>
        </p:nvSpPr>
        <p:spPr>
          <a:xfrm>
            <a:off x="1532965" y="758952"/>
            <a:ext cx="8901953" cy="3566160"/>
          </a:xfrm>
        </p:spPr>
        <p:txBody>
          <a:bodyPr>
            <a:normAutofit/>
          </a:bodyPr>
          <a:lstStyle/>
          <a:p>
            <a:r>
              <a:rPr lang="en-US" sz="5400" dirty="0" err="1"/>
              <a:t>KMeans</a:t>
            </a:r>
            <a:r>
              <a:rPr lang="en-US" sz="5400" dirty="0"/>
              <a:t> Clustering - 1</a:t>
            </a:r>
            <a:endParaRPr lang="en-US" sz="9600" dirty="0"/>
          </a:p>
        </p:txBody>
      </p:sp>
    </p:spTree>
    <p:extLst>
      <p:ext uri="{BB962C8B-B14F-4D97-AF65-F5344CB8AC3E}">
        <p14:creationId xmlns:p14="http://schemas.microsoft.com/office/powerpoint/2010/main" val="19131072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50498-C6E0-4603-8DF5-64D8BE8F2FB8}"/>
              </a:ext>
            </a:extLst>
          </p:cNvPr>
          <p:cNvSpPr>
            <a:spLocks noGrp="1"/>
          </p:cNvSpPr>
          <p:nvPr>
            <p:ph type="title"/>
          </p:nvPr>
        </p:nvSpPr>
        <p:spPr/>
        <p:txBody>
          <a:bodyPr/>
          <a:lstStyle/>
          <a:p>
            <a:r>
              <a:rPr lang="en-US" dirty="0"/>
              <a:t>Elbow .. </a:t>
            </a:r>
          </a:p>
        </p:txBody>
      </p:sp>
      <p:pic>
        <p:nvPicPr>
          <p:cNvPr id="5" name="Content Placeholder 4">
            <a:extLst>
              <a:ext uri="{FF2B5EF4-FFF2-40B4-BE49-F238E27FC236}">
                <a16:creationId xmlns:a16="http://schemas.microsoft.com/office/drawing/2014/main" id="{BD54FD04-EFD2-0048-8512-50488B526D05}"/>
              </a:ext>
            </a:extLst>
          </p:cNvPr>
          <p:cNvPicPr>
            <a:picLocks noGrp="1" noChangeAspect="1"/>
          </p:cNvPicPr>
          <p:nvPr>
            <p:ph idx="1"/>
          </p:nvPr>
        </p:nvPicPr>
        <p:blipFill>
          <a:blip r:embed="rId2"/>
          <a:stretch>
            <a:fillRect/>
          </a:stretch>
        </p:blipFill>
        <p:spPr>
          <a:xfrm>
            <a:off x="3501659" y="2183354"/>
            <a:ext cx="5249008" cy="3610479"/>
          </a:xfrm>
        </p:spPr>
      </p:pic>
    </p:spTree>
    <p:extLst>
      <p:ext uri="{BB962C8B-B14F-4D97-AF65-F5344CB8AC3E}">
        <p14:creationId xmlns:p14="http://schemas.microsoft.com/office/powerpoint/2010/main" val="13974865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50498-C6E0-4603-8DF5-64D8BE8F2FB8}"/>
              </a:ext>
            </a:extLst>
          </p:cNvPr>
          <p:cNvSpPr>
            <a:spLocks noGrp="1"/>
          </p:cNvSpPr>
          <p:nvPr>
            <p:ph type="title"/>
          </p:nvPr>
        </p:nvSpPr>
        <p:spPr/>
        <p:txBody>
          <a:bodyPr/>
          <a:lstStyle/>
          <a:p>
            <a:r>
              <a:rPr lang="en-US" dirty="0"/>
              <a:t>Top words in each cluster</a:t>
            </a:r>
          </a:p>
        </p:txBody>
      </p:sp>
      <p:pic>
        <p:nvPicPr>
          <p:cNvPr id="5" name="Content Placeholder 4">
            <a:extLst>
              <a:ext uri="{FF2B5EF4-FFF2-40B4-BE49-F238E27FC236}">
                <a16:creationId xmlns:a16="http://schemas.microsoft.com/office/drawing/2014/main" id="{804EF5C8-2A14-D624-A1EF-5A0A3D3C5E1D}"/>
              </a:ext>
            </a:extLst>
          </p:cNvPr>
          <p:cNvPicPr>
            <a:picLocks noGrp="1" noChangeAspect="1"/>
          </p:cNvPicPr>
          <p:nvPr>
            <p:ph idx="1"/>
          </p:nvPr>
        </p:nvPicPr>
        <p:blipFill>
          <a:blip r:embed="rId2"/>
          <a:stretch>
            <a:fillRect/>
          </a:stretch>
        </p:blipFill>
        <p:spPr>
          <a:xfrm>
            <a:off x="3876888" y="2108200"/>
            <a:ext cx="4498550" cy="3760788"/>
          </a:xfrm>
        </p:spPr>
      </p:pic>
    </p:spTree>
    <p:extLst>
      <p:ext uri="{BB962C8B-B14F-4D97-AF65-F5344CB8AC3E}">
        <p14:creationId xmlns:p14="http://schemas.microsoft.com/office/powerpoint/2010/main" val="3790787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50498-C6E0-4603-8DF5-64D8BE8F2FB8}"/>
              </a:ext>
            </a:extLst>
          </p:cNvPr>
          <p:cNvSpPr>
            <a:spLocks noGrp="1"/>
          </p:cNvSpPr>
          <p:nvPr>
            <p:ph type="title"/>
          </p:nvPr>
        </p:nvSpPr>
        <p:spPr/>
        <p:txBody>
          <a:bodyPr/>
          <a:lstStyle/>
          <a:p>
            <a:r>
              <a:rPr lang="en-US" dirty="0"/>
              <a:t>Top words in each cluster</a:t>
            </a:r>
          </a:p>
        </p:txBody>
      </p:sp>
      <p:pic>
        <p:nvPicPr>
          <p:cNvPr id="7" name="Content Placeholder 6">
            <a:extLst>
              <a:ext uri="{FF2B5EF4-FFF2-40B4-BE49-F238E27FC236}">
                <a16:creationId xmlns:a16="http://schemas.microsoft.com/office/drawing/2014/main" id="{DA602A47-7C47-2A27-6B4F-D6C3967353F9}"/>
              </a:ext>
            </a:extLst>
          </p:cNvPr>
          <p:cNvPicPr>
            <a:picLocks noGrp="1" noChangeAspect="1"/>
          </p:cNvPicPr>
          <p:nvPr>
            <p:ph idx="1"/>
          </p:nvPr>
        </p:nvPicPr>
        <p:blipFill>
          <a:blip r:embed="rId2"/>
          <a:stretch>
            <a:fillRect/>
          </a:stretch>
        </p:blipFill>
        <p:spPr>
          <a:xfrm>
            <a:off x="3965047" y="2108200"/>
            <a:ext cx="4322232" cy="3760788"/>
          </a:xfrm>
        </p:spPr>
      </p:pic>
    </p:spTree>
    <p:extLst>
      <p:ext uri="{BB962C8B-B14F-4D97-AF65-F5344CB8AC3E}">
        <p14:creationId xmlns:p14="http://schemas.microsoft.com/office/powerpoint/2010/main" val="7226045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50498-C6E0-4603-8DF5-64D8BE8F2FB8}"/>
              </a:ext>
            </a:extLst>
          </p:cNvPr>
          <p:cNvSpPr>
            <a:spLocks noGrp="1"/>
          </p:cNvSpPr>
          <p:nvPr>
            <p:ph type="title"/>
          </p:nvPr>
        </p:nvSpPr>
        <p:spPr/>
        <p:txBody>
          <a:bodyPr/>
          <a:lstStyle/>
          <a:p>
            <a:r>
              <a:rPr lang="en-US" dirty="0"/>
              <a:t>Top words in each cluster</a:t>
            </a:r>
          </a:p>
        </p:txBody>
      </p:sp>
      <p:pic>
        <p:nvPicPr>
          <p:cNvPr id="7" name="Content Placeholder 6">
            <a:extLst>
              <a:ext uri="{FF2B5EF4-FFF2-40B4-BE49-F238E27FC236}">
                <a16:creationId xmlns:a16="http://schemas.microsoft.com/office/drawing/2014/main" id="{54114301-35B8-98BD-EEE9-E73A00ECEE05}"/>
              </a:ext>
            </a:extLst>
          </p:cNvPr>
          <p:cNvPicPr>
            <a:picLocks noGrp="1" noChangeAspect="1"/>
          </p:cNvPicPr>
          <p:nvPr>
            <p:ph idx="1"/>
          </p:nvPr>
        </p:nvPicPr>
        <p:blipFill>
          <a:blip r:embed="rId2"/>
          <a:stretch>
            <a:fillRect/>
          </a:stretch>
        </p:blipFill>
        <p:spPr>
          <a:xfrm>
            <a:off x="3957171" y="2108200"/>
            <a:ext cx="4337983" cy="3760788"/>
          </a:xfrm>
        </p:spPr>
      </p:pic>
    </p:spTree>
    <p:extLst>
      <p:ext uri="{BB962C8B-B14F-4D97-AF65-F5344CB8AC3E}">
        <p14:creationId xmlns:p14="http://schemas.microsoft.com/office/powerpoint/2010/main" val="509936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5AC2EAB-6039-41D5-BBA0-93466B8E611A}"/>
              </a:ext>
            </a:extLst>
          </p:cNvPr>
          <p:cNvSpPr>
            <a:spLocks noGrp="1"/>
          </p:cNvSpPr>
          <p:nvPr>
            <p:ph idx="1"/>
          </p:nvPr>
        </p:nvSpPr>
        <p:spPr/>
        <p:txBody>
          <a:bodyPr/>
          <a:lstStyle/>
          <a:p>
            <a:r>
              <a:rPr lang="en-US" sz="2400" dirty="0"/>
              <a:t>Supervised methods : </a:t>
            </a:r>
          </a:p>
          <a:p>
            <a:pPr marL="457200" indent="-457200">
              <a:buFont typeface="+mj-lt"/>
              <a:buAutoNum type="arabicPeriod"/>
            </a:pPr>
            <a:r>
              <a:rPr lang="en-US" sz="2400" dirty="0"/>
              <a:t>Support Vector Machine</a:t>
            </a:r>
          </a:p>
          <a:p>
            <a:pPr marL="457200" indent="-457200">
              <a:buFont typeface="+mj-lt"/>
              <a:buAutoNum type="arabicPeriod"/>
            </a:pPr>
            <a:r>
              <a:rPr lang="en-US" sz="2400" dirty="0"/>
              <a:t>Decision Trees Classifier</a:t>
            </a:r>
          </a:p>
          <a:p>
            <a:pPr marL="0" indent="0">
              <a:buNone/>
            </a:pPr>
            <a:r>
              <a:rPr lang="en-US" sz="2400" dirty="0"/>
              <a:t>Unsupervised methods :</a:t>
            </a:r>
          </a:p>
          <a:p>
            <a:pPr marL="457200" indent="-457200">
              <a:buFont typeface="+mj-lt"/>
              <a:buAutoNum type="arabicPeriod"/>
            </a:pPr>
            <a:r>
              <a:rPr lang="en-US" sz="2400" dirty="0" err="1"/>
              <a:t>KMeans</a:t>
            </a:r>
            <a:r>
              <a:rPr lang="en-US" sz="2400" dirty="0"/>
              <a:t> clustering</a:t>
            </a:r>
          </a:p>
          <a:p>
            <a:pPr marL="457200" indent="-457200">
              <a:buFont typeface="+mj-lt"/>
              <a:buAutoNum type="arabicPeriod"/>
            </a:pPr>
            <a:r>
              <a:rPr lang="en-US" sz="2400" dirty="0"/>
              <a:t>OPTICS clustering </a:t>
            </a:r>
          </a:p>
          <a:p>
            <a:pPr marL="0" indent="0">
              <a:buNone/>
            </a:pPr>
            <a:endParaRPr lang="en-US" sz="2400" dirty="0"/>
          </a:p>
          <a:p>
            <a:endParaRPr lang="en-US" dirty="0"/>
          </a:p>
        </p:txBody>
      </p:sp>
    </p:spTree>
    <p:extLst>
      <p:ext uri="{BB962C8B-B14F-4D97-AF65-F5344CB8AC3E}">
        <p14:creationId xmlns:p14="http://schemas.microsoft.com/office/powerpoint/2010/main" val="12879214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50498-C6E0-4603-8DF5-64D8BE8F2FB8}"/>
              </a:ext>
            </a:extLst>
          </p:cNvPr>
          <p:cNvSpPr>
            <a:spLocks noGrp="1"/>
          </p:cNvSpPr>
          <p:nvPr>
            <p:ph type="title"/>
          </p:nvPr>
        </p:nvSpPr>
        <p:spPr/>
        <p:txBody>
          <a:bodyPr/>
          <a:lstStyle/>
          <a:p>
            <a:r>
              <a:rPr lang="en-US" dirty="0"/>
              <a:t>Top words in each cluster</a:t>
            </a:r>
          </a:p>
        </p:txBody>
      </p:sp>
      <p:pic>
        <p:nvPicPr>
          <p:cNvPr id="7" name="Content Placeholder 6">
            <a:extLst>
              <a:ext uri="{FF2B5EF4-FFF2-40B4-BE49-F238E27FC236}">
                <a16:creationId xmlns:a16="http://schemas.microsoft.com/office/drawing/2014/main" id="{1D4E17C3-12D9-74E4-ED2C-B2952C51C005}"/>
              </a:ext>
            </a:extLst>
          </p:cNvPr>
          <p:cNvPicPr>
            <a:picLocks noGrp="1" noChangeAspect="1"/>
          </p:cNvPicPr>
          <p:nvPr>
            <p:ph idx="1"/>
          </p:nvPr>
        </p:nvPicPr>
        <p:blipFill>
          <a:blip r:embed="rId2"/>
          <a:stretch>
            <a:fillRect/>
          </a:stretch>
        </p:blipFill>
        <p:spPr>
          <a:xfrm>
            <a:off x="3945801" y="2108200"/>
            <a:ext cx="4360723" cy="3760788"/>
          </a:xfrm>
        </p:spPr>
      </p:pic>
    </p:spTree>
    <p:extLst>
      <p:ext uri="{BB962C8B-B14F-4D97-AF65-F5344CB8AC3E}">
        <p14:creationId xmlns:p14="http://schemas.microsoft.com/office/powerpoint/2010/main" val="19508796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50498-C6E0-4603-8DF5-64D8BE8F2FB8}"/>
              </a:ext>
            </a:extLst>
          </p:cNvPr>
          <p:cNvSpPr>
            <a:spLocks noGrp="1"/>
          </p:cNvSpPr>
          <p:nvPr>
            <p:ph type="title"/>
          </p:nvPr>
        </p:nvSpPr>
        <p:spPr/>
        <p:txBody>
          <a:bodyPr/>
          <a:lstStyle/>
          <a:p>
            <a:r>
              <a:rPr lang="en-US" dirty="0" err="1"/>
              <a:t>Pca</a:t>
            </a:r>
            <a:r>
              <a:rPr lang="en-US" dirty="0"/>
              <a:t> &amp; </a:t>
            </a:r>
            <a:r>
              <a:rPr lang="en-US" dirty="0" err="1"/>
              <a:t>tsne</a:t>
            </a:r>
            <a:r>
              <a:rPr lang="en-US" dirty="0"/>
              <a:t> clusters plot</a:t>
            </a:r>
          </a:p>
        </p:txBody>
      </p:sp>
      <p:pic>
        <p:nvPicPr>
          <p:cNvPr id="5" name="Content Placeholder 4">
            <a:extLst>
              <a:ext uri="{FF2B5EF4-FFF2-40B4-BE49-F238E27FC236}">
                <a16:creationId xmlns:a16="http://schemas.microsoft.com/office/drawing/2014/main" id="{28EFC736-FDA2-7213-6C7D-1E1D3775FD4D}"/>
              </a:ext>
            </a:extLst>
          </p:cNvPr>
          <p:cNvPicPr>
            <a:picLocks noGrp="1" noChangeAspect="1"/>
          </p:cNvPicPr>
          <p:nvPr>
            <p:ph idx="1"/>
          </p:nvPr>
        </p:nvPicPr>
        <p:blipFill>
          <a:blip r:embed="rId2"/>
          <a:stretch>
            <a:fillRect/>
          </a:stretch>
        </p:blipFill>
        <p:spPr>
          <a:xfrm>
            <a:off x="2309104" y="2108200"/>
            <a:ext cx="7634118" cy="3760788"/>
          </a:xfrm>
        </p:spPr>
      </p:pic>
    </p:spTree>
    <p:extLst>
      <p:ext uri="{BB962C8B-B14F-4D97-AF65-F5344CB8AC3E}">
        <p14:creationId xmlns:p14="http://schemas.microsoft.com/office/powerpoint/2010/main" val="23501438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B00C7-0803-8A43-A9F3-6FF24BDCB923}"/>
              </a:ext>
            </a:extLst>
          </p:cNvPr>
          <p:cNvSpPr>
            <a:spLocks noGrp="1"/>
          </p:cNvSpPr>
          <p:nvPr>
            <p:ph type="title"/>
          </p:nvPr>
        </p:nvSpPr>
        <p:spPr>
          <a:xfrm>
            <a:off x="1532965" y="758952"/>
            <a:ext cx="8901953" cy="3566160"/>
          </a:xfrm>
        </p:spPr>
        <p:txBody>
          <a:bodyPr>
            <a:normAutofit/>
          </a:bodyPr>
          <a:lstStyle/>
          <a:p>
            <a:r>
              <a:rPr lang="en-US" sz="5400" dirty="0" err="1"/>
              <a:t>KMeans</a:t>
            </a:r>
            <a:r>
              <a:rPr lang="en-US" sz="5400" dirty="0"/>
              <a:t> Clustering - 2</a:t>
            </a:r>
            <a:endParaRPr lang="en-US" sz="9600" dirty="0"/>
          </a:p>
        </p:txBody>
      </p:sp>
    </p:spTree>
    <p:extLst>
      <p:ext uri="{BB962C8B-B14F-4D97-AF65-F5344CB8AC3E}">
        <p14:creationId xmlns:p14="http://schemas.microsoft.com/office/powerpoint/2010/main" val="26978275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50498-C6E0-4603-8DF5-64D8BE8F2FB8}"/>
              </a:ext>
            </a:extLst>
          </p:cNvPr>
          <p:cNvSpPr>
            <a:spLocks noGrp="1"/>
          </p:cNvSpPr>
          <p:nvPr>
            <p:ph type="title"/>
          </p:nvPr>
        </p:nvSpPr>
        <p:spPr/>
        <p:txBody>
          <a:bodyPr/>
          <a:lstStyle/>
          <a:p>
            <a:r>
              <a:rPr lang="en-US" dirty="0"/>
              <a:t>Top words in each cluster</a:t>
            </a:r>
          </a:p>
        </p:txBody>
      </p:sp>
      <p:pic>
        <p:nvPicPr>
          <p:cNvPr id="5" name="Content Placeholder 4">
            <a:extLst>
              <a:ext uri="{FF2B5EF4-FFF2-40B4-BE49-F238E27FC236}">
                <a16:creationId xmlns:a16="http://schemas.microsoft.com/office/drawing/2014/main" id="{E3BE9FCA-D60B-EE01-132E-6E2AF7ADB80E}"/>
              </a:ext>
            </a:extLst>
          </p:cNvPr>
          <p:cNvPicPr>
            <a:picLocks noGrp="1" noChangeAspect="1"/>
          </p:cNvPicPr>
          <p:nvPr>
            <p:ph idx="1"/>
          </p:nvPr>
        </p:nvPicPr>
        <p:blipFill>
          <a:blip r:embed="rId2"/>
          <a:stretch>
            <a:fillRect/>
          </a:stretch>
        </p:blipFill>
        <p:spPr>
          <a:xfrm>
            <a:off x="3847035" y="2108200"/>
            <a:ext cx="4558256" cy="3760788"/>
          </a:xfrm>
        </p:spPr>
      </p:pic>
    </p:spTree>
    <p:extLst>
      <p:ext uri="{BB962C8B-B14F-4D97-AF65-F5344CB8AC3E}">
        <p14:creationId xmlns:p14="http://schemas.microsoft.com/office/powerpoint/2010/main" val="36677956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50498-C6E0-4603-8DF5-64D8BE8F2FB8}"/>
              </a:ext>
            </a:extLst>
          </p:cNvPr>
          <p:cNvSpPr>
            <a:spLocks noGrp="1"/>
          </p:cNvSpPr>
          <p:nvPr>
            <p:ph type="title"/>
          </p:nvPr>
        </p:nvSpPr>
        <p:spPr/>
        <p:txBody>
          <a:bodyPr/>
          <a:lstStyle/>
          <a:p>
            <a:r>
              <a:rPr lang="en-US" dirty="0"/>
              <a:t>Top words in each cluster</a:t>
            </a:r>
          </a:p>
        </p:txBody>
      </p:sp>
      <p:pic>
        <p:nvPicPr>
          <p:cNvPr id="7" name="Content Placeholder 6">
            <a:extLst>
              <a:ext uri="{FF2B5EF4-FFF2-40B4-BE49-F238E27FC236}">
                <a16:creationId xmlns:a16="http://schemas.microsoft.com/office/drawing/2014/main" id="{F26E6324-7ED9-4AC0-2374-486A46A6F815}"/>
              </a:ext>
            </a:extLst>
          </p:cNvPr>
          <p:cNvPicPr>
            <a:picLocks noGrp="1" noChangeAspect="1"/>
          </p:cNvPicPr>
          <p:nvPr>
            <p:ph idx="1"/>
          </p:nvPr>
        </p:nvPicPr>
        <p:blipFill>
          <a:blip r:embed="rId2"/>
          <a:stretch>
            <a:fillRect/>
          </a:stretch>
        </p:blipFill>
        <p:spPr>
          <a:xfrm>
            <a:off x="3735832" y="2108200"/>
            <a:ext cx="4780662" cy="3760788"/>
          </a:xfrm>
        </p:spPr>
      </p:pic>
    </p:spTree>
    <p:extLst>
      <p:ext uri="{BB962C8B-B14F-4D97-AF65-F5344CB8AC3E}">
        <p14:creationId xmlns:p14="http://schemas.microsoft.com/office/powerpoint/2010/main" val="19872757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50498-C6E0-4603-8DF5-64D8BE8F2FB8}"/>
              </a:ext>
            </a:extLst>
          </p:cNvPr>
          <p:cNvSpPr>
            <a:spLocks noGrp="1"/>
          </p:cNvSpPr>
          <p:nvPr>
            <p:ph type="title"/>
          </p:nvPr>
        </p:nvSpPr>
        <p:spPr/>
        <p:txBody>
          <a:bodyPr/>
          <a:lstStyle/>
          <a:p>
            <a:r>
              <a:rPr lang="en-US" dirty="0"/>
              <a:t>Top words in each cluster</a:t>
            </a:r>
          </a:p>
        </p:txBody>
      </p:sp>
      <p:pic>
        <p:nvPicPr>
          <p:cNvPr id="7" name="Content Placeholder 6">
            <a:extLst>
              <a:ext uri="{FF2B5EF4-FFF2-40B4-BE49-F238E27FC236}">
                <a16:creationId xmlns:a16="http://schemas.microsoft.com/office/drawing/2014/main" id="{C7B2F1ED-68E9-CADA-DF49-3836635FF220}"/>
              </a:ext>
            </a:extLst>
          </p:cNvPr>
          <p:cNvPicPr>
            <a:picLocks noGrp="1" noChangeAspect="1"/>
          </p:cNvPicPr>
          <p:nvPr>
            <p:ph idx="1"/>
          </p:nvPr>
        </p:nvPicPr>
        <p:blipFill>
          <a:blip r:embed="rId2"/>
          <a:stretch>
            <a:fillRect/>
          </a:stretch>
        </p:blipFill>
        <p:spPr>
          <a:xfrm>
            <a:off x="3839431" y="2108200"/>
            <a:ext cx="4573464" cy="3760788"/>
          </a:xfrm>
        </p:spPr>
      </p:pic>
    </p:spTree>
    <p:extLst>
      <p:ext uri="{BB962C8B-B14F-4D97-AF65-F5344CB8AC3E}">
        <p14:creationId xmlns:p14="http://schemas.microsoft.com/office/powerpoint/2010/main" val="14514253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50498-C6E0-4603-8DF5-64D8BE8F2FB8}"/>
              </a:ext>
            </a:extLst>
          </p:cNvPr>
          <p:cNvSpPr>
            <a:spLocks noGrp="1"/>
          </p:cNvSpPr>
          <p:nvPr>
            <p:ph type="title"/>
          </p:nvPr>
        </p:nvSpPr>
        <p:spPr/>
        <p:txBody>
          <a:bodyPr/>
          <a:lstStyle/>
          <a:p>
            <a:r>
              <a:rPr lang="en-US" dirty="0" err="1"/>
              <a:t>Pca</a:t>
            </a:r>
            <a:r>
              <a:rPr lang="en-US" dirty="0"/>
              <a:t> &amp; </a:t>
            </a:r>
            <a:r>
              <a:rPr lang="en-US" dirty="0" err="1"/>
              <a:t>tsne</a:t>
            </a:r>
            <a:r>
              <a:rPr lang="en-US" dirty="0"/>
              <a:t> clusters plot</a:t>
            </a:r>
          </a:p>
        </p:txBody>
      </p:sp>
      <p:pic>
        <p:nvPicPr>
          <p:cNvPr id="9" name="Content Placeholder 8">
            <a:extLst>
              <a:ext uri="{FF2B5EF4-FFF2-40B4-BE49-F238E27FC236}">
                <a16:creationId xmlns:a16="http://schemas.microsoft.com/office/drawing/2014/main" id="{F5A492D2-CD0F-BF07-6028-BB21F9F92B55}"/>
              </a:ext>
            </a:extLst>
          </p:cNvPr>
          <p:cNvPicPr>
            <a:picLocks noGrp="1" noChangeAspect="1"/>
          </p:cNvPicPr>
          <p:nvPr>
            <p:ph idx="1"/>
          </p:nvPr>
        </p:nvPicPr>
        <p:blipFill>
          <a:blip r:embed="rId2"/>
          <a:stretch>
            <a:fillRect/>
          </a:stretch>
        </p:blipFill>
        <p:spPr>
          <a:xfrm>
            <a:off x="2283021" y="2108200"/>
            <a:ext cx="7686283" cy="3760788"/>
          </a:xfrm>
        </p:spPr>
      </p:pic>
    </p:spTree>
    <p:extLst>
      <p:ext uri="{BB962C8B-B14F-4D97-AF65-F5344CB8AC3E}">
        <p14:creationId xmlns:p14="http://schemas.microsoft.com/office/powerpoint/2010/main" val="40944974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B00C7-0803-8A43-A9F3-6FF24BDCB923}"/>
              </a:ext>
            </a:extLst>
          </p:cNvPr>
          <p:cNvSpPr>
            <a:spLocks noGrp="1"/>
          </p:cNvSpPr>
          <p:nvPr>
            <p:ph type="title"/>
          </p:nvPr>
        </p:nvSpPr>
        <p:spPr>
          <a:xfrm>
            <a:off x="1532965" y="758952"/>
            <a:ext cx="8901953" cy="3566160"/>
          </a:xfrm>
        </p:spPr>
        <p:txBody>
          <a:bodyPr>
            <a:normAutofit/>
          </a:bodyPr>
          <a:lstStyle/>
          <a:p>
            <a:r>
              <a:rPr lang="en-US" sz="5400" dirty="0"/>
              <a:t>OPTICS Clustering</a:t>
            </a:r>
            <a:endParaRPr lang="en-US" sz="9600" dirty="0"/>
          </a:p>
        </p:txBody>
      </p:sp>
    </p:spTree>
    <p:extLst>
      <p:ext uri="{BB962C8B-B14F-4D97-AF65-F5344CB8AC3E}">
        <p14:creationId xmlns:p14="http://schemas.microsoft.com/office/powerpoint/2010/main" val="26606219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50498-C6E0-4603-8DF5-64D8BE8F2FB8}"/>
              </a:ext>
            </a:extLst>
          </p:cNvPr>
          <p:cNvSpPr>
            <a:spLocks noGrp="1"/>
          </p:cNvSpPr>
          <p:nvPr>
            <p:ph type="title"/>
          </p:nvPr>
        </p:nvSpPr>
        <p:spPr/>
        <p:txBody>
          <a:bodyPr/>
          <a:lstStyle/>
          <a:p>
            <a:r>
              <a:rPr lang="en-US" dirty="0"/>
              <a:t>clusters plot</a:t>
            </a:r>
          </a:p>
        </p:txBody>
      </p:sp>
      <p:pic>
        <p:nvPicPr>
          <p:cNvPr id="6" name="Content Placeholder 5">
            <a:extLst>
              <a:ext uri="{FF2B5EF4-FFF2-40B4-BE49-F238E27FC236}">
                <a16:creationId xmlns:a16="http://schemas.microsoft.com/office/drawing/2014/main" id="{C6898833-1B9C-5DD7-16E0-012893F4E8C7}"/>
              </a:ext>
            </a:extLst>
          </p:cNvPr>
          <p:cNvPicPr>
            <a:picLocks noGrp="1" noChangeAspect="1"/>
          </p:cNvPicPr>
          <p:nvPr>
            <p:ph idx="1"/>
          </p:nvPr>
        </p:nvPicPr>
        <p:blipFill>
          <a:blip r:embed="rId2"/>
          <a:stretch>
            <a:fillRect/>
          </a:stretch>
        </p:blipFill>
        <p:spPr>
          <a:xfrm>
            <a:off x="1576873" y="1679509"/>
            <a:ext cx="8285584" cy="4469363"/>
          </a:xfrm>
        </p:spPr>
      </p:pic>
    </p:spTree>
    <p:extLst>
      <p:ext uri="{BB962C8B-B14F-4D97-AF65-F5344CB8AC3E}">
        <p14:creationId xmlns:p14="http://schemas.microsoft.com/office/powerpoint/2010/main" val="5984295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41F9-7D13-4D21-A010-46E29F1F62EF}"/>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3E3DB6FA-5A55-4475-9DEE-4A536BAD3512}"/>
              </a:ext>
            </a:extLst>
          </p:cNvPr>
          <p:cNvSpPr>
            <a:spLocks noGrp="1"/>
          </p:cNvSpPr>
          <p:nvPr>
            <p:ph idx="1"/>
          </p:nvPr>
        </p:nvSpPr>
        <p:spPr/>
        <p:txBody>
          <a:bodyPr/>
          <a:lstStyle/>
          <a:p>
            <a:pPr marL="0" algn="just">
              <a:lnSpc>
                <a:spcPct val="150000"/>
              </a:lnSpc>
              <a:spcBef>
                <a:spcPts val="0"/>
              </a:spcBef>
              <a:spcAft>
                <a:spcPts val="800"/>
              </a:spcAft>
            </a:pPr>
            <a:r>
              <a:rPr lang="en-US" dirty="0">
                <a:effectLst/>
                <a:ea typeface="Calibri" panose="020F0502020204030204" pitchFamily="34" charset="0"/>
                <a:cs typeface="Arial" panose="020B0604020202020204" pitchFamily="34" charset="0"/>
              </a:rPr>
              <a:t>In conclusion, we found that the </a:t>
            </a:r>
            <a:r>
              <a:rPr lang="en-US" dirty="0" err="1">
                <a:effectLst/>
                <a:ea typeface="Calibri" panose="020F0502020204030204" pitchFamily="34" charset="0"/>
                <a:cs typeface="Arial" panose="020B0604020202020204" pitchFamily="34" charset="0"/>
              </a:rPr>
              <a:t>Tf-Idf</a:t>
            </a:r>
            <a:r>
              <a:rPr lang="en-US" dirty="0">
                <a:effectLst/>
                <a:ea typeface="Calibri" panose="020F0502020204030204" pitchFamily="34" charset="0"/>
                <a:cs typeface="Arial" panose="020B0604020202020204" pitchFamily="34" charset="0"/>
              </a:rPr>
              <a:t> vectorization in the majority achieved better results than the count vectorizer, in addition to the fact that the highest results were reached using the algorithm of the Linear support vector classifier for supervised algorithms, and unsupervised algorithms take a long time to execute, but it achieves good results and, in this project, </a:t>
            </a:r>
            <a:r>
              <a:rPr lang="en-US" dirty="0" err="1">
                <a:effectLst/>
                <a:ea typeface="Calibri" panose="020F0502020204030204" pitchFamily="34" charset="0"/>
                <a:cs typeface="Arial" panose="020B0604020202020204" pitchFamily="34" charset="0"/>
              </a:rPr>
              <a:t>KMeans</a:t>
            </a:r>
            <a:r>
              <a:rPr lang="en-US" dirty="0">
                <a:effectLst/>
                <a:ea typeface="Calibri" panose="020F0502020204030204" pitchFamily="34" charset="0"/>
                <a:cs typeface="Arial" panose="020B0604020202020204" pitchFamily="34" charset="0"/>
              </a:rPr>
              <a:t> was better, and its ease of implementation is its best feature.</a:t>
            </a:r>
          </a:p>
          <a:p>
            <a:pPr marL="0" marR="0" algn="just">
              <a:lnSpc>
                <a:spcPct val="150000"/>
              </a:lnSpc>
              <a:spcBef>
                <a:spcPts val="0"/>
              </a:spcBef>
              <a:spcAft>
                <a:spcPts val="800"/>
              </a:spcAft>
            </a:pPr>
            <a:endParaRPr lang="en-US" dirty="0">
              <a:cs typeface="Arial" panose="020B0604020202020204" pitchFamily="34" charset="0"/>
            </a:endParaRPr>
          </a:p>
          <a:p>
            <a:endParaRPr lang="en-US" dirty="0"/>
          </a:p>
        </p:txBody>
      </p:sp>
    </p:spTree>
    <p:extLst>
      <p:ext uri="{BB962C8B-B14F-4D97-AF65-F5344CB8AC3E}">
        <p14:creationId xmlns:p14="http://schemas.microsoft.com/office/powerpoint/2010/main" val="2904357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5AC2EAB-6039-41D5-BBA0-93466B8E611A}"/>
              </a:ext>
            </a:extLst>
          </p:cNvPr>
          <p:cNvSpPr>
            <a:spLocks noGrp="1"/>
          </p:cNvSpPr>
          <p:nvPr>
            <p:ph idx="1"/>
          </p:nvPr>
        </p:nvSpPr>
        <p:spPr/>
        <p:txBody>
          <a:bodyPr>
            <a:normAutofit/>
          </a:bodyPr>
          <a:lstStyle/>
          <a:p>
            <a:pPr marL="0" indent="0">
              <a:buNone/>
            </a:pPr>
            <a:r>
              <a:rPr lang="en-US" sz="1800" dirty="0">
                <a:ea typeface="Calibri" panose="020F0502020204030204" pitchFamily="34" charset="0"/>
                <a:cs typeface="Arial" panose="020B0604020202020204" pitchFamily="34" charset="0"/>
              </a:rPr>
              <a:t>C</a:t>
            </a:r>
            <a:r>
              <a:rPr lang="en-US" sz="1800" dirty="0">
                <a:effectLst/>
                <a:ea typeface="Calibri" panose="020F0502020204030204" pitchFamily="34" charset="0"/>
                <a:cs typeface="Arial" panose="020B0604020202020204" pitchFamily="34" charset="0"/>
              </a:rPr>
              <a:t>onverting text data into vectors:</a:t>
            </a:r>
          </a:p>
          <a:p>
            <a:pPr>
              <a:buFont typeface="Arial" panose="020B0604020202020204" pitchFamily="34" charset="0"/>
              <a:buChar char="•"/>
            </a:pPr>
            <a:r>
              <a:rPr lang="en-US" sz="1800" dirty="0">
                <a:effectLst/>
                <a:ea typeface="Calibri" panose="020F0502020204030204" pitchFamily="34" charset="0"/>
                <a:cs typeface="Arial" panose="020B0604020202020204" pitchFamily="34" charset="0"/>
              </a:rPr>
              <a:t> Count Vectorizer transform a given text into a vector on the basis of the count of each word that occurs in the whole text .</a:t>
            </a:r>
          </a:p>
          <a:p>
            <a:pPr>
              <a:buFont typeface="Arial" panose="020B0604020202020204" pitchFamily="34" charset="0"/>
              <a:buChar char="•"/>
            </a:pPr>
            <a:r>
              <a:rPr lang="en-US" sz="1800" dirty="0">
                <a:effectLst/>
                <a:ea typeface="Calibri" panose="020F0502020204030204" pitchFamily="34" charset="0"/>
                <a:cs typeface="Arial" panose="020B0604020202020204" pitchFamily="34" charset="0"/>
              </a:rPr>
              <a:t>TF-IDF calculates the frequency of a word in the corpus and provides a numerical representation of how important a word is for statistical analysis.</a:t>
            </a:r>
          </a:p>
          <a:p>
            <a:pPr>
              <a:buFont typeface="Arial" panose="020B0604020202020204" pitchFamily="34" charset="0"/>
              <a:buChar char="•"/>
            </a:pPr>
            <a:r>
              <a:rPr lang="en-US" sz="1800" dirty="0">
                <a:ea typeface="Calibri" panose="020F0502020204030204" pitchFamily="34" charset="0"/>
                <a:cs typeface="Arial" panose="020B0604020202020204" pitchFamily="34" charset="0"/>
              </a:rPr>
              <a:t>N</a:t>
            </a:r>
            <a:r>
              <a:rPr lang="en-US" sz="1800" dirty="0">
                <a:effectLst/>
                <a:ea typeface="Calibri" panose="020F0502020204030204" pitchFamily="34" charset="0"/>
                <a:cs typeface="Arial" panose="020B0604020202020204" pitchFamily="34" charset="0"/>
              </a:rPr>
              <a:t>-gram, unigram, bigram, and sometimes trigram was used.</a:t>
            </a:r>
          </a:p>
          <a:p>
            <a:endParaRPr lang="en-US" sz="2400" dirty="0"/>
          </a:p>
          <a:p>
            <a:endParaRPr lang="en-US" dirty="0"/>
          </a:p>
        </p:txBody>
      </p:sp>
    </p:spTree>
    <p:extLst>
      <p:ext uri="{BB962C8B-B14F-4D97-AF65-F5344CB8AC3E}">
        <p14:creationId xmlns:p14="http://schemas.microsoft.com/office/powerpoint/2010/main" val="235842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2" descr="SmartArt Placeholder - Contact List">
            <a:extLst>
              <a:ext uri="{FF2B5EF4-FFF2-40B4-BE49-F238E27FC236}">
                <a16:creationId xmlns:a16="http://schemas.microsoft.com/office/drawing/2014/main" id="{0188F943-8FD7-DF4B-B294-76C5998AC603}"/>
              </a:ext>
            </a:extLst>
          </p:cNvPr>
          <p:cNvGraphicFramePr>
            <a:graphicFrameLocks noGrp="1"/>
          </p:cNvGraphicFramePr>
          <p:nvPr>
            <p:ph idx="1"/>
            <p:extLst>
              <p:ext uri="{D42A27DB-BD31-4B8C-83A1-F6EECF244321}">
                <p14:modId xmlns:p14="http://schemas.microsoft.com/office/powerpoint/2010/main" val="3498578100"/>
              </p:ext>
            </p:extLst>
          </p:nvPr>
        </p:nvGraphicFramePr>
        <p:xfrm>
          <a:off x="1096963" y="2108200"/>
          <a:ext cx="10058400" cy="37607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BFE67FFD-EEBA-0F43-9CCE-29C860613EC9}"/>
              </a:ext>
            </a:extLst>
          </p:cNvPr>
          <p:cNvSpPr>
            <a:spLocks noGrp="1"/>
          </p:cNvSpPr>
          <p:nvPr>
            <p:ph type="title"/>
          </p:nvPr>
        </p:nvSpPr>
        <p:spPr/>
        <p:txBody>
          <a:bodyPr/>
          <a:lstStyle/>
          <a:p>
            <a:r>
              <a:rPr lang="en-US" dirty="0"/>
              <a:t>Contact us</a:t>
            </a:r>
          </a:p>
        </p:txBody>
      </p:sp>
    </p:spTree>
    <p:extLst>
      <p:ext uri="{BB962C8B-B14F-4D97-AF65-F5344CB8AC3E}">
        <p14:creationId xmlns:p14="http://schemas.microsoft.com/office/powerpoint/2010/main" val="1237448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0F39AC1-DCC0-41AE-9CA6-C71D0B9AAB85}"/>
              </a:ext>
            </a:extLst>
          </p:cNvPr>
          <p:cNvPicPr>
            <a:picLocks noGrp="1" noChangeAspect="1"/>
          </p:cNvPicPr>
          <p:nvPr>
            <p:ph idx="1"/>
          </p:nvPr>
        </p:nvPicPr>
        <p:blipFill>
          <a:blip r:embed="rId2"/>
          <a:stretch>
            <a:fillRect/>
          </a:stretch>
        </p:blipFill>
        <p:spPr>
          <a:xfrm>
            <a:off x="1833403" y="2108200"/>
            <a:ext cx="8585520" cy="3760788"/>
          </a:xfrm>
        </p:spPr>
      </p:pic>
      <p:sp>
        <p:nvSpPr>
          <p:cNvPr id="3" name="Title 2">
            <a:extLst>
              <a:ext uri="{FF2B5EF4-FFF2-40B4-BE49-F238E27FC236}">
                <a16:creationId xmlns:a16="http://schemas.microsoft.com/office/drawing/2014/main" id="{B28184B7-5096-444F-953A-D7FAB841F9BB}"/>
              </a:ext>
            </a:extLst>
          </p:cNvPr>
          <p:cNvSpPr>
            <a:spLocks noGrp="1"/>
          </p:cNvSpPr>
          <p:nvPr>
            <p:ph type="title"/>
          </p:nvPr>
        </p:nvSpPr>
        <p:spPr/>
        <p:txBody>
          <a:bodyPr/>
          <a:lstStyle/>
          <a:p>
            <a:r>
              <a:rPr lang="en-US" dirty="0"/>
              <a:t>Dataset… </a:t>
            </a:r>
          </a:p>
        </p:txBody>
      </p:sp>
    </p:spTree>
    <p:extLst>
      <p:ext uri="{BB962C8B-B14F-4D97-AF65-F5344CB8AC3E}">
        <p14:creationId xmlns:p14="http://schemas.microsoft.com/office/powerpoint/2010/main" val="2039307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8184B7-5096-444F-953A-D7FAB841F9BB}"/>
              </a:ext>
            </a:extLst>
          </p:cNvPr>
          <p:cNvSpPr>
            <a:spLocks noGrp="1"/>
          </p:cNvSpPr>
          <p:nvPr>
            <p:ph type="title"/>
          </p:nvPr>
        </p:nvSpPr>
        <p:spPr/>
        <p:txBody>
          <a:bodyPr/>
          <a:lstStyle/>
          <a:p>
            <a:r>
              <a:rPr lang="en-US" dirty="0"/>
              <a:t>Nan values… </a:t>
            </a:r>
          </a:p>
        </p:txBody>
      </p:sp>
      <p:pic>
        <p:nvPicPr>
          <p:cNvPr id="7" name="Content Placeholder 6">
            <a:extLst>
              <a:ext uri="{FF2B5EF4-FFF2-40B4-BE49-F238E27FC236}">
                <a16:creationId xmlns:a16="http://schemas.microsoft.com/office/drawing/2014/main" id="{5111A1B5-BF53-4B48-8428-C9B1DBA3B517}"/>
              </a:ext>
            </a:extLst>
          </p:cNvPr>
          <p:cNvPicPr>
            <a:picLocks noGrp="1" noChangeAspect="1"/>
          </p:cNvPicPr>
          <p:nvPr>
            <p:ph idx="1"/>
          </p:nvPr>
        </p:nvPicPr>
        <p:blipFill>
          <a:blip r:embed="rId2"/>
          <a:stretch>
            <a:fillRect/>
          </a:stretch>
        </p:blipFill>
        <p:spPr>
          <a:xfrm>
            <a:off x="4723961" y="2292997"/>
            <a:ext cx="2804403" cy="3391194"/>
          </a:xfrm>
        </p:spPr>
      </p:pic>
    </p:spTree>
    <p:extLst>
      <p:ext uri="{BB962C8B-B14F-4D97-AF65-F5344CB8AC3E}">
        <p14:creationId xmlns:p14="http://schemas.microsoft.com/office/powerpoint/2010/main" val="2466495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8184B7-5096-444F-953A-D7FAB841F9BB}"/>
              </a:ext>
            </a:extLst>
          </p:cNvPr>
          <p:cNvSpPr>
            <a:spLocks noGrp="1"/>
          </p:cNvSpPr>
          <p:nvPr>
            <p:ph type="title"/>
          </p:nvPr>
        </p:nvSpPr>
        <p:spPr/>
        <p:txBody>
          <a:bodyPr/>
          <a:lstStyle/>
          <a:p>
            <a:r>
              <a:rPr lang="en-US" dirty="0"/>
              <a:t>Unique values… </a:t>
            </a:r>
          </a:p>
        </p:txBody>
      </p:sp>
      <p:pic>
        <p:nvPicPr>
          <p:cNvPr id="7" name="Content Placeholder 6">
            <a:extLst>
              <a:ext uri="{FF2B5EF4-FFF2-40B4-BE49-F238E27FC236}">
                <a16:creationId xmlns:a16="http://schemas.microsoft.com/office/drawing/2014/main" id="{C9F967D6-1595-4833-981A-848A894E7720}"/>
              </a:ext>
            </a:extLst>
          </p:cNvPr>
          <p:cNvPicPr>
            <a:picLocks noGrp="1" noChangeAspect="1"/>
          </p:cNvPicPr>
          <p:nvPr>
            <p:ph idx="1"/>
          </p:nvPr>
        </p:nvPicPr>
        <p:blipFill>
          <a:blip r:embed="rId2"/>
          <a:stretch>
            <a:fillRect/>
          </a:stretch>
        </p:blipFill>
        <p:spPr>
          <a:xfrm>
            <a:off x="3596104" y="2148204"/>
            <a:ext cx="5060118" cy="3680779"/>
          </a:xfrm>
        </p:spPr>
      </p:pic>
    </p:spTree>
    <p:extLst>
      <p:ext uri="{BB962C8B-B14F-4D97-AF65-F5344CB8AC3E}">
        <p14:creationId xmlns:p14="http://schemas.microsoft.com/office/powerpoint/2010/main" val="496455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8184B7-5096-444F-953A-D7FAB841F9BB}"/>
              </a:ext>
            </a:extLst>
          </p:cNvPr>
          <p:cNvSpPr>
            <a:spLocks noGrp="1"/>
          </p:cNvSpPr>
          <p:nvPr>
            <p:ph type="title"/>
          </p:nvPr>
        </p:nvSpPr>
        <p:spPr/>
        <p:txBody>
          <a:bodyPr/>
          <a:lstStyle/>
          <a:p>
            <a:r>
              <a:rPr lang="en-US" dirty="0"/>
              <a:t>Dataset after processing… </a:t>
            </a:r>
          </a:p>
        </p:txBody>
      </p:sp>
      <p:pic>
        <p:nvPicPr>
          <p:cNvPr id="6" name="Content Placeholder 5">
            <a:extLst>
              <a:ext uri="{FF2B5EF4-FFF2-40B4-BE49-F238E27FC236}">
                <a16:creationId xmlns:a16="http://schemas.microsoft.com/office/drawing/2014/main" id="{42ACF07C-6938-EB19-5A6A-1E22E09E674B}"/>
              </a:ext>
            </a:extLst>
          </p:cNvPr>
          <p:cNvPicPr>
            <a:picLocks noGrp="1" noChangeAspect="1"/>
          </p:cNvPicPr>
          <p:nvPr>
            <p:ph idx="1"/>
          </p:nvPr>
        </p:nvPicPr>
        <p:blipFill>
          <a:blip r:embed="rId2"/>
          <a:stretch>
            <a:fillRect/>
          </a:stretch>
        </p:blipFill>
        <p:spPr>
          <a:xfrm>
            <a:off x="2996764" y="2516776"/>
            <a:ext cx="6258798" cy="2943636"/>
          </a:xfrm>
        </p:spPr>
      </p:pic>
    </p:spTree>
    <p:extLst>
      <p:ext uri="{BB962C8B-B14F-4D97-AF65-F5344CB8AC3E}">
        <p14:creationId xmlns:p14="http://schemas.microsoft.com/office/powerpoint/2010/main" val="404547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B00C7-0803-8A43-A9F3-6FF24BDCB923}"/>
              </a:ext>
            </a:extLst>
          </p:cNvPr>
          <p:cNvSpPr>
            <a:spLocks noGrp="1"/>
          </p:cNvSpPr>
          <p:nvPr>
            <p:ph type="title"/>
          </p:nvPr>
        </p:nvSpPr>
        <p:spPr>
          <a:xfrm>
            <a:off x="1532965" y="758952"/>
            <a:ext cx="8901953" cy="3566160"/>
          </a:xfrm>
        </p:spPr>
        <p:txBody>
          <a:bodyPr>
            <a:normAutofit fontScale="90000"/>
          </a:bodyPr>
          <a:lstStyle/>
          <a:p>
            <a:r>
              <a:rPr lang="en-US" sz="9600" dirty="0"/>
              <a:t>Support Vector Machine - 1</a:t>
            </a:r>
          </a:p>
        </p:txBody>
      </p:sp>
    </p:spTree>
    <p:extLst>
      <p:ext uri="{BB962C8B-B14F-4D97-AF65-F5344CB8AC3E}">
        <p14:creationId xmlns:p14="http://schemas.microsoft.com/office/powerpoint/2010/main" val="1639088739"/>
      </p:ext>
    </p:extLst>
  </p:cSld>
  <p:clrMapOvr>
    <a:masterClrMapping/>
  </p:clrMapOvr>
</p:sld>
</file>

<file path=ppt/theme/theme1.xml><?xml version="1.0" encoding="utf-8"?>
<a:theme xmlns:a="http://schemas.openxmlformats.org/drawingml/2006/main" name="RetrospectVTI">
  <a:themeElements>
    <a:clrScheme name="Brights">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Minimalist_Light_Sales Pitch_03_Win32_AS_v2" id="{CF4846AB-E769-4F64-85D9-28E4AEB533C2}" vid="{4425D9ED-C4EC-465B-AB7E-72A929978A0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F2FE978-FCBC-4C90-A410-B547AA7060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8F4328E-77DF-41E8-952F-124AE19F1F7C}">
  <ds:schemaRefs>
    <ds:schemaRef ds:uri="http://purl.org/dc/terms/"/>
    <ds:schemaRef ds:uri="71af3243-3dd4-4a8d-8c0d-dd76da1f02a5"/>
    <ds:schemaRef ds:uri="http://schemas.microsoft.com/office/infopath/2007/PartnerControls"/>
    <ds:schemaRef ds:uri="http://www.w3.org/XML/1998/namespace"/>
    <ds:schemaRef ds:uri="http://schemas.microsoft.com/office/2006/documentManagement/types"/>
    <ds:schemaRef ds:uri="http://purl.org/dc/elements/1.1/"/>
    <ds:schemaRef ds:uri="http://schemas.microsoft.com/office/2006/metadata/properties"/>
    <ds:schemaRef ds:uri="16c05727-aa75-4e4a-9b5f-8a80a1165891"/>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6A7FA506-1E93-4CA4-B270-1F08FD18C36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Light sales pitch presentation</Template>
  <TotalTime>0</TotalTime>
  <Words>395</Words>
  <Application>Microsoft Office PowerPoint</Application>
  <PresentationFormat>Widescreen</PresentationFormat>
  <Paragraphs>68</Paragraphs>
  <Slides>40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Consolas</vt:lpstr>
      <vt:lpstr>Verdana</vt:lpstr>
      <vt:lpstr>RetrospectVTI</vt:lpstr>
      <vt:lpstr>Practical Machine Learning</vt:lpstr>
      <vt:lpstr>Roadmap</vt:lpstr>
      <vt:lpstr>PowerPoint Presentation</vt:lpstr>
      <vt:lpstr>PowerPoint Presentation</vt:lpstr>
      <vt:lpstr>Dataset… </vt:lpstr>
      <vt:lpstr>Nan values… </vt:lpstr>
      <vt:lpstr>Unique values… </vt:lpstr>
      <vt:lpstr>Dataset after processing… </vt:lpstr>
      <vt:lpstr>Support Vector Machine - 1</vt:lpstr>
      <vt:lpstr>Accuracy Score</vt:lpstr>
      <vt:lpstr>Confusion matrix – count vectorizer</vt:lpstr>
      <vt:lpstr>Confusion matrix – tfidf vectorizer</vt:lpstr>
      <vt:lpstr>Support Vector Machine - 2</vt:lpstr>
      <vt:lpstr>Accuracy Score</vt:lpstr>
      <vt:lpstr>Confusion matrix – count vectorizer</vt:lpstr>
      <vt:lpstr>Confusion matrix – tfidf vectorizer</vt:lpstr>
      <vt:lpstr>Decision Trees - 1</vt:lpstr>
      <vt:lpstr>Accuracy Score</vt:lpstr>
      <vt:lpstr>Confusion matrix – count vectorizer</vt:lpstr>
      <vt:lpstr>Confusion matrix – tfidf vectorizer</vt:lpstr>
      <vt:lpstr>Decision Trees - 2</vt:lpstr>
      <vt:lpstr>Accuracy Score</vt:lpstr>
      <vt:lpstr>Confusion matrix – count vectorizer</vt:lpstr>
      <vt:lpstr>Confusion matrix – tfidf vectorizer</vt:lpstr>
      <vt:lpstr>KMeans Clustering - 1</vt:lpstr>
      <vt:lpstr>Elbow .. </vt:lpstr>
      <vt:lpstr>Top words in each cluster</vt:lpstr>
      <vt:lpstr>Top words in each cluster</vt:lpstr>
      <vt:lpstr>Top words in each cluster</vt:lpstr>
      <vt:lpstr>Top words in each cluster</vt:lpstr>
      <vt:lpstr>Pca &amp; tsne clusters plot</vt:lpstr>
      <vt:lpstr>KMeans Clustering - 2</vt:lpstr>
      <vt:lpstr>Top words in each cluster</vt:lpstr>
      <vt:lpstr>Top words in each cluster</vt:lpstr>
      <vt:lpstr>Top words in each cluster</vt:lpstr>
      <vt:lpstr>Pca &amp; tsne clusters plot</vt:lpstr>
      <vt:lpstr>OPTICS Clustering</vt:lpstr>
      <vt:lpstr>clusters plot</vt:lpstr>
      <vt:lpstr>Conclusion</vt:lpstr>
      <vt:lpstr>Contact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2022-05-04T20:16:30Z</dcterms:created>
  <dcterms:modified xsi:type="dcterms:W3CDTF">2022-08-30T14:12:16Z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